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8950ca90fa4a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34c84f36ce4583"/>
  </p:sldMasterIdLst>
  <p:sldIdLst>
    <p:sldId xmlns:r="http://schemas.openxmlformats.org/officeDocument/2006/relationships" id="256" r:id="Re9b98dfac1234d39"/>
    <p:sldId xmlns:r="http://schemas.openxmlformats.org/officeDocument/2006/relationships" id="257" r:id="R6ba548b9d3d745d2"/>
    <p:sldId xmlns:r="http://schemas.openxmlformats.org/officeDocument/2006/relationships" id="258" r:id="R0e328a8ff6994247"/>
    <p:sldId xmlns:r="http://schemas.openxmlformats.org/officeDocument/2006/relationships" id="259" r:id="Rfe521d334af54bc7"/>
    <p:sldId xmlns:r="http://schemas.openxmlformats.org/officeDocument/2006/relationships" id="260" r:id="Rc3e36a71166140ed"/>
    <p:sldId xmlns:r="http://schemas.openxmlformats.org/officeDocument/2006/relationships" id="261" r:id="Rdf12dcc02e404648"/>
    <p:sldId xmlns:r="http://schemas.openxmlformats.org/officeDocument/2006/relationships" id="262" r:id="R5afa2380e69443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34c84f36ce4583" /><Relationship Type="http://schemas.openxmlformats.org/officeDocument/2006/relationships/slide" Target="/ppt/slides/slide1.xml" Id="Re9b98dfac1234d39" /><Relationship Type="http://schemas.openxmlformats.org/officeDocument/2006/relationships/slide" Target="/ppt/slides/slide2.xml" Id="R6ba548b9d3d745d2" /><Relationship Type="http://schemas.openxmlformats.org/officeDocument/2006/relationships/slide" Target="/ppt/slides/slide3.xml" Id="R0e328a8ff6994247" /><Relationship Type="http://schemas.openxmlformats.org/officeDocument/2006/relationships/slide" Target="/ppt/slides/slide4.xml" Id="Rfe521d334af54bc7" /><Relationship Type="http://schemas.openxmlformats.org/officeDocument/2006/relationships/slide" Target="/ppt/slides/slide5.xml" Id="Rc3e36a71166140ed" /><Relationship Type="http://schemas.openxmlformats.org/officeDocument/2006/relationships/slide" Target="/ppt/slides/slide6.xml" Id="Rdf12dcc02e404648" /><Relationship Type="http://schemas.openxmlformats.org/officeDocument/2006/relationships/slide" Target="/ppt/slides/slide7.xml" Id="R5afa2380e69443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ca8004c7fe4b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de03983c240ff" /><Relationship Type="http://schemas.openxmlformats.org/officeDocument/2006/relationships/theme" Target="/ppt/slideMasters/theme/theme1.xml" Id="R7a8cbdd6141c4a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4de03983c240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19c6b000e4f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a6ffd27934e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3b771efca46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1e5f8590649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bbccfd17546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895524f7d40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867bd68624c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CHARAM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CHARAM AS ble etablert [år] og holder til i Tjøme.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253 972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292 230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1 345 927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CHARLOTTE CHRISTINE RAMSDAL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Maries vei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3145 Tjøme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932 464 985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CHARAM AS</a:t>
            </a:r>
          </a:p>
        </p:txBody>
      </p:sp>
    </p:spTree>
  </p:cSld>
  <p:clrMapOvr>
    <a:masterClrMapping xmlns:a="http://schemas.openxmlformats.org/drawingml/2006/main"/>
  </p:clrMapOvr>
</p:sld>
</file>