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b7699cc35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221943c9a4a11"/>
  </p:sldMasterIdLst>
  <p:sldIdLst>
    <p:sldId xmlns:r="http://schemas.openxmlformats.org/officeDocument/2006/relationships" id="256" r:id="Rb66662f259a6446f"/>
    <p:sldId xmlns:r="http://schemas.openxmlformats.org/officeDocument/2006/relationships" id="257" r:id="R2e926684c7d649d0"/>
    <p:sldId xmlns:r="http://schemas.openxmlformats.org/officeDocument/2006/relationships" id="258" r:id="Re37ec6d71f2744bf"/>
    <p:sldId xmlns:r="http://schemas.openxmlformats.org/officeDocument/2006/relationships" id="259" r:id="R9a92c6ec95be43f1"/>
    <p:sldId xmlns:r="http://schemas.openxmlformats.org/officeDocument/2006/relationships" id="260" r:id="Rdae22f11d2c84e60"/>
    <p:sldId xmlns:r="http://schemas.openxmlformats.org/officeDocument/2006/relationships" id="261" r:id="R937b5cfa80764e52"/>
    <p:sldId xmlns:r="http://schemas.openxmlformats.org/officeDocument/2006/relationships" id="262" r:id="Rb070b8058a0b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221943c9a4a11" /><Relationship Type="http://schemas.openxmlformats.org/officeDocument/2006/relationships/slide" Target="/ppt/slides/slide1.xml" Id="Rb66662f259a6446f" /><Relationship Type="http://schemas.openxmlformats.org/officeDocument/2006/relationships/slide" Target="/ppt/slides/slide2.xml" Id="R2e926684c7d649d0" /><Relationship Type="http://schemas.openxmlformats.org/officeDocument/2006/relationships/slide" Target="/ppt/slides/slide3.xml" Id="Re37ec6d71f2744bf" /><Relationship Type="http://schemas.openxmlformats.org/officeDocument/2006/relationships/slide" Target="/ppt/slides/slide4.xml" Id="R9a92c6ec95be43f1" /><Relationship Type="http://schemas.openxmlformats.org/officeDocument/2006/relationships/slide" Target="/ppt/slides/slide5.xml" Id="Rdae22f11d2c84e60" /><Relationship Type="http://schemas.openxmlformats.org/officeDocument/2006/relationships/slide" Target="/ppt/slides/slide6.xml" Id="R937b5cfa80764e52" /><Relationship Type="http://schemas.openxmlformats.org/officeDocument/2006/relationships/slide" Target="/ppt/slides/slide7.xml" Id="Rb070b8058a0b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80a3a4de4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01ddf391a4d49" /><Relationship Type="http://schemas.openxmlformats.org/officeDocument/2006/relationships/theme" Target="/ppt/slideMasters/theme/theme1.xml" Id="R1658c945cd91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01ddf391a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b0998387b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cd5754a03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80729f38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f9c073cc5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d0c72ecb0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a7506a55d45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85901f32d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SPAREFORENING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SPAREFORENING AS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4 455 752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SPAREFORENING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GULSVIK GISLERUD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KARI ØVREBØ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 ESPEGARD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HAGBERG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BERGLJOT JORDE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teb@flavekst.no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932 468 433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