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e97a6fd7f4f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99164f1d44051"/>
  </p:sldMasterIdLst>
  <p:sldIdLst>
    <p:sldId xmlns:r="http://schemas.openxmlformats.org/officeDocument/2006/relationships" id="256" r:id="Rbe123aba51834f0e"/>
    <p:sldId xmlns:r="http://schemas.openxmlformats.org/officeDocument/2006/relationships" id="257" r:id="R037c9bbcc4504ad0"/>
    <p:sldId xmlns:r="http://schemas.openxmlformats.org/officeDocument/2006/relationships" id="258" r:id="Re38d754d1141414f"/>
    <p:sldId xmlns:r="http://schemas.openxmlformats.org/officeDocument/2006/relationships" id="259" r:id="Re77320923754484f"/>
    <p:sldId xmlns:r="http://schemas.openxmlformats.org/officeDocument/2006/relationships" id="260" r:id="Rb7962fed42844e29"/>
    <p:sldId xmlns:r="http://schemas.openxmlformats.org/officeDocument/2006/relationships" id="261" r:id="R1ea987cf9ed14775"/>
    <p:sldId xmlns:r="http://schemas.openxmlformats.org/officeDocument/2006/relationships" id="262" r:id="R4bf776ed1a4d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99164f1d44051" /><Relationship Type="http://schemas.openxmlformats.org/officeDocument/2006/relationships/slide" Target="/ppt/slides/slide1.xml" Id="Rbe123aba51834f0e" /><Relationship Type="http://schemas.openxmlformats.org/officeDocument/2006/relationships/slide" Target="/ppt/slides/slide2.xml" Id="R037c9bbcc4504ad0" /><Relationship Type="http://schemas.openxmlformats.org/officeDocument/2006/relationships/slide" Target="/ppt/slides/slide3.xml" Id="Re38d754d1141414f" /><Relationship Type="http://schemas.openxmlformats.org/officeDocument/2006/relationships/slide" Target="/ppt/slides/slide4.xml" Id="Re77320923754484f" /><Relationship Type="http://schemas.openxmlformats.org/officeDocument/2006/relationships/slide" Target="/ppt/slides/slide5.xml" Id="Rb7962fed42844e29" /><Relationship Type="http://schemas.openxmlformats.org/officeDocument/2006/relationships/slide" Target="/ppt/slides/slide6.xml" Id="R1ea987cf9ed14775" /><Relationship Type="http://schemas.openxmlformats.org/officeDocument/2006/relationships/slide" Target="/ppt/slides/slide7.xml" Id="R4bf776ed1a4d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1ee76377b48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6a39bff954d7e" /><Relationship Type="http://schemas.openxmlformats.org/officeDocument/2006/relationships/theme" Target="/ppt/slideMasters/theme/theme1.xml" Id="R52ff48d4f53b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6a39bff95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d946b17bd49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57266221a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c3922a4a346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a632320ca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6f2abedb5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ef40e362841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bbf859e034b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FIJA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1 786 383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FINSETH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Fregattveien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932 542 641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FIJA AS</a:t>
            </a:r>
          </a:p>
        </p:txBody>
      </p:sp>
    </p:spTree>
  </p:cSld>
  <p:clrMapOvr>
    <a:masterClrMapping xmlns:a="http://schemas.openxmlformats.org/drawingml/2006/main"/>
  </p:clrMapOvr>
</p:sld>
</file>