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6ec3581d9845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d9c448a8d543c4"/>
  </p:sldMasterIdLst>
  <p:sldIdLst>
    <p:sldId xmlns:r="http://schemas.openxmlformats.org/officeDocument/2006/relationships" id="256" r:id="R25fac260a4134b61"/>
    <p:sldId xmlns:r="http://schemas.openxmlformats.org/officeDocument/2006/relationships" id="257" r:id="R6bd45fed94fa42f2"/>
    <p:sldId xmlns:r="http://schemas.openxmlformats.org/officeDocument/2006/relationships" id="258" r:id="Rdc9adcbc84e2463f"/>
    <p:sldId xmlns:r="http://schemas.openxmlformats.org/officeDocument/2006/relationships" id="259" r:id="R234940770b724236"/>
    <p:sldId xmlns:r="http://schemas.openxmlformats.org/officeDocument/2006/relationships" id="260" r:id="R49db26157e054157"/>
    <p:sldId xmlns:r="http://schemas.openxmlformats.org/officeDocument/2006/relationships" id="261" r:id="R71a0de4b09c04674"/>
    <p:sldId xmlns:r="http://schemas.openxmlformats.org/officeDocument/2006/relationships" id="262" r:id="R187574a18dc446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d9c448a8d543c4" /><Relationship Type="http://schemas.openxmlformats.org/officeDocument/2006/relationships/slide" Target="/ppt/slides/slide1.xml" Id="R25fac260a4134b61" /><Relationship Type="http://schemas.openxmlformats.org/officeDocument/2006/relationships/slide" Target="/ppt/slides/slide2.xml" Id="R6bd45fed94fa42f2" /><Relationship Type="http://schemas.openxmlformats.org/officeDocument/2006/relationships/slide" Target="/ppt/slides/slide3.xml" Id="Rdc9adcbc84e2463f" /><Relationship Type="http://schemas.openxmlformats.org/officeDocument/2006/relationships/slide" Target="/ppt/slides/slide4.xml" Id="R234940770b724236" /><Relationship Type="http://schemas.openxmlformats.org/officeDocument/2006/relationships/slide" Target="/ppt/slides/slide5.xml" Id="R49db26157e054157" /><Relationship Type="http://schemas.openxmlformats.org/officeDocument/2006/relationships/slide" Target="/ppt/slides/slide6.xml" Id="R71a0de4b09c04674" /><Relationship Type="http://schemas.openxmlformats.org/officeDocument/2006/relationships/slide" Target="/ppt/slides/slide7.xml" Id="R187574a18dc446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a89e3807ad46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cc95a290740ad" /><Relationship Type="http://schemas.openxmlformats.org/officeDocument/2006/relationships/theme" Target="/ppt/slideMasters/theme/theme1.xml" Id="Rde1c279abff043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0cc95a290740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e4521965649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520e0892141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b4ac909ec4e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91765f44445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20b977ff74c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4e25db43b49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3a26c134f4d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DIEI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DIEI AS ble etablert [år] og holder til i Lommedalen.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280 259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444 689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690 259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DINA KRISTINE EIK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Engebråtan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1350 Lommedalen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932 584 468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DIEI AS</a:t>
            </a:r>
          </a:p>
        </p:txBody>
      </p:sp>
    </p:spTree>
  </p:cSld>
  <p:clrMapOvr>
    <a:masterClrMapping xmlns:a="http://schemas.openxmlformats.org/drawingml/2006/main"/>
  </p:clrMapOvr>
</p:sld>
</file>