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cede5c42f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1abf56a9048d3"/>
  </p:sldMasterIdLst>
  <p:sldIdLst>
    <p:sldId xmlns:r="http://schemas.openxmlformats.org/officeDocument/2006/relationships" id="256" r:id="Rde24cff196ab406c"/>
    <p:sldId xmlns:r="http://schemas.openxmlformats.org/officeDocument/2006/relationships" id="257" r:id="Rb1c751d945e7499c"/>
    <p:sldId xmlns:r="http://schemas.openxmlformats.org/officeDocument/2006/relationships" id="258" r:id="R5c9f027443e6491f"/>
    <p:sldId xmlns:r="http://schemas.openxmlformats.org/officeDocument/2006/relationships" id="259" r:id="R56f9cfbf65604e0b"/>
    <p:sldId xmlns:r="http://schemas.openxmlformats.org/officeDocument/2006/relationships" id="260" r:id="Ra71386b222894561"/>
    <p:sldId xmlns:r="http://schemas.openxmlformats.org/officeDocument/2006/relationships" id="261" r:id="Re0daf208c9a843e9"/>
    <p:sldId xmlns:r="http://schemas.openxmlformats.org/officeDocument/2006/relationships" id="262" r:id="R181f3f01a118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1abf56a9048d3" /><Relationship Type="http://schemas.openxmlformats.org/officeDocument/2006/relationships/slide" Target="/ppt/slides/slide1.xml" Id="Rde24cff196ab406c" /><Relationship Type="http://schemas.openxmlformats.org/officeDocument/2006/relationships/slide" Target="/ppt/slides/slide2.xml" Id="Rb1c751d945e7499c" /><Relationship Type="http://schemas.openxmlformats.org/officeDocument/2006/relationships/slide" Target="/ppt/slides/slide3.xml" Id="R5c9f027443e6491f" /><Relationship Type="http://schemas.openxmlformats.org/officeDocument/2006/relationships/slide" Target="/ppt/slides/slide4.xml" Id="R56f9cfbf65604e0b" /><Relationship Type="http://schemas.openxmlformats.org/officeDocument/2006/relationships/slide" Target="/ppt/slides/slide5.xml" Id="Ra71386b222894561" /><Relationship Type="http://schemas.openxmlformats.org/officeDocument/2006/relationships/slide" Target="/ppt/slides/slide6.xml" Id="Re0daf208c9a843e9" /><Relationship Type="http://schemas.openxmlformats.org/officeDocument/2006/relationships/slide" Target="/ppt/slides/slide7.xml" Id="R181f3f01a118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b9d39fe57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bc8cf9904c26" /><Relationship Type="http://schemas.openxmlformats.org/officeDocument/2006/relationships/theme" Target="/ppt/slideMasters/theme/theme1.xml" Id="R76dadade05a2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4bc8cf990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13e90c65e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1727ab81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8b509f03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bab9fecf4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a14de17e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1f8609e01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f9bb10646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GAMAR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