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61f0f38e5d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6ba09bba443d5"/>
  </p:sldMasterIdLst>
  <p:sldIdLst>
    <p:sldId xmlns:r="http://schemas.openxmlformats.org/officeDocument/2006/relationships" id="256" r:id="R99336fedebac4e9a"/>
    <p:sldId xmlns:r="http://schemas.openxmlformats.org/officeDocument/2006/relationships" id="257" r:id="Ra459adddfd5a47f3"/>
    <p:sldId xmlns:r="http://schemas.openxmlformats.org/officeDocument/2006/relationships" id="258" r:id="R7e39206761854911"/>
    <p:sldId xmlns:r="http://schemas.openxmlformats.org/officeDocument/2006/relationships" id="259" r:id="R5e694da7f48a4acb"/>
    <p:sldId xmlns:r="http://schemas.openxmlformats.org/officeDocument/2006/relationships" id="260" r:id="R872ca338005d47a7"/>
    <p:sldId xmlns:r="http://schemas.openxmlformats.org/officeDocument/2006/relationships" id="261" r:id="R402d6cc5256c47ee"/>
    <p:sldId xmlns:r="http://schemas.openxmlformats.org/officeDocument/2006/relationships" id="262" r:id="R0041b9d4223f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6ba09bba443d5" /><Relationship Type="http://schemas.openxmlformats.org/officeDocument/2006/relationships/slide" Target="/ppt/slides/slide1.xml" Id="R99336fedebac4e9a" /><Relationship Type="http://schemas.openxmlformats.org/officeDocument/2006/relationships/slide" Target="/ppt/slides/slide2.xml" Id="Ra459adddfd5a47f3" /><Relationship Type="http://schemas.openxmlformats.org/officeDocument/2006/relationships/slide" Target="/ppt/slides/slide3.xml" Id="R7e39206761854911" /><Relationship Type="http://schemas.openxmlformats.org/officeDocument/2006/relationships/slide" Target="/ppt/slides/slide4.xml" Id="R5e694da7f48a4acb" /><Relationship Type="http://schemas.openxmlformats.org/officeDocument/2006/relationships/slide" Target="/ppt/slides/slide5.xml" Id="R872ca338005d47a7" /><Relationship Type="http://schemas.openxmlformats.org/officeDocument/2006/relationships/slide" Target="/ppt/slides/slide6.xml" Id="R402d6cc5256c47ee" /><Relationship Type="http://schemas.openxmlformats.org/officeDocument/2006/relationships/slide" Target="/ppt/slides/slide7.xml" Id="R0041b9d4223f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791377f5a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d0d2816334e53" /><Relationship Type="http://schemas.openxmlformats.org/officeDocument/2006/relationships/theme" Target="/ppt/slideMasters/theme/theme1.xml" Id="R65acae9b1fa0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0d0d281633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495679aa5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d87450773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b36e059f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ffafd697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c78b67b38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b82266179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b02c2f1524a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KIRVIL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KIRVIL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KIRVIL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KIRVIL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KIRVIL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KIRVIL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KIRVIL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KIRVIL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KIRVIL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Bergs vei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932 584 565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KIRVIL AS</a:t>
            </a:r>
          </a:p>
        </p:txBody>
      </p:sp>
    </p:spTree>
  </p:cSld>
  <p:clrMapOvr>
    <a:masterClrMapping xmlns:a="http://schemas.openxmlformats.org/drawingml/2006/main"/>
  </p:clrMapOvr>
</p:sld>
</file>