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e30b67cb5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e8f2378b54ea3"/>
  </p:sldMasterIdLst>
  <p:sldIdLst>
    <p:sldId xmlns:r="http://schemas.openxmlformats.org/officeDocument/2006/relationships" id="256" r:id="Rb14fdb72b4994096"/>
    <p:sldId xmlns:r="http://schemas.openxmlformats.org/officeDocument/2006/relationships" id="257" r:id="Rcdbf1a619fa4430c"/>
    <p:sldId xmlns:r="http://schemas.openxmlformats.org/officeDocument/2006/relationships" id="258" r:id="Rdd2fce86c57441d4"/>
    <p:sldId xmlns:r="http://schemas.openxmlformats.org/officeDocument/2006/relationships" id="259" r:id="R44546088899e47d5"/>
    <p:sldId xmlns:r="http://schemas.openxmlformats.org/officeDocument/2006/relationships" id="260" r:id="R5d149cfbbc734063"/>
    <p:sldId xmlns:r="http://schemas.openxmlformats.org/officeDocument/2006/relationships" id="261" r:id="R889124db76ca4591"/>
    <p:sldId xmlns:r="http://schemas.openxmlformats.org/officeDocument/2006/relationships" id="262" r:id="Re93d21b43e3a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e8f2378b54ea3" /><Relationship Type="http://schemas.openxmlformats.org/officeDocument/2006/relationships/slide" Target="/ppt/slides/slide1.xml" Id="Rb14fdb72b4994096" /><Relationship Type="http://schemas.openxmlformats.org/officeDocument/2006/relationships/slide" Target="/ppt/slides/slide2.xml" Id="Rcdbf1a619fa4430c" /><Relationship Type="http://schemas.openxmlformats.org/officeDocument/2006/relationships/slide" Target="/ppt/slides/slide3.xml" Id="Rdd2fce86c57441d4" /><Relationship Type="http://schemas.openxmlformats.org/officeDocument/2006/relationships/slide" Target="/ppt/slides/slide4.xml" Id="R44546088899e47d5" /><Relationship Type="http://schemas.openxmlformats.org/officeDocument/2006/relationships/slide" Target="/ppt/slides/slide5.xml" Id="R5d149cfbbc734063" /><Relationship Type="http://schemas.openxmlformats.org/officeDocument/2006/relationships/slide" Target="/ppt/slides/slide6.xml" Id="R889124db76ca4591" /><Relationship Type="http://schemas.openxmlformats.org/officeDocument/2006/relationships/slide" Target="/ppt/slides/slide7.xml" Id="Re93d21b43e3a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97c046e3d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64b6a97454b8a" /><Relationship Type="http://schemas.openxmlformats.org/officeDocument/2006/relationships/theme" Target="/ppt/slideMasters/theme/theme1.xml" Id="R9717d08666e7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64b6a9745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4cf6bbffb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44b07d8e4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d305e951e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d1bc4d57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341ca8754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7ddd5369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454a0e341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SIMMAR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KARLSTAD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Børjerlia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932 584 611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SIMMAR AS</a:t>
            </a:r>
          </a:p>
        </p:txBody>
      </p:sp>
    </p:spTree>
  </p:cSld>
  <p:clrMapOvr>
    <a:masterClrMapping xmlns:a="http://schemas.openxmlformats.org/drawingml/2006/main"/>
  </p:clrMapOvr>
</p:sld>
</file>