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1b89428bf341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6cd7e37ad94380"/>
  </p:sldMasterIdLst>
  <p:sldIdLst>
    <p:sldId xmlns:r="http://schemas.openxmlformats.org/officeDocument/2006/relationships" id="256" r:id="Ra47e0ed289834147"/>
    <p:sldId xmlns:r="http://schemas.openxmlformats.org/officeDocument/2006/relationships" id="257" r:id="Rd9ba4257ff5147b9"/>
    <p:sldId xmlns:r="http://schemas.openxmlformats.org/officeDocument/2006/relationships" id="258" r:id="R79394af1f56e4947"/>
    <p:sldId xmlns:r="http://schemas.openxmlformats.org/officeDocument/2006/relationships" id="259" r:id="Re7a721c7a1714740"/>
    <p:sldId xmlns:r="http://schemas.openxmlformats.org/officeDocument/2006/relationships" id="260" r:id="Ree843fc8fa9c4440"/>
    <p:sldId xmlns:r="http://schemas.openxmlformats.org/officeDocument/2006/relationships" id="261" r:id="R42edcc6594a64d64"/>
    <p:sldId xmlns:r="http://schemas.openxmlformats.org/officeDocument/2006/relationships" id="262" r:id="R945646b6e1844f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6cd7e37ad94380" /><Relationship Type="http://schemas.openxmlformats.org/officeDocument/2006/relationships/slide" Target="/ppt/slides/slide1.xml" Id="Ra47e0ed289834147" /><Relationship Type="http://schemas.openxmlformats.org/officeDocument/2006/relationships/slide" Target="/ppt/slides/slide2.xml" Id="Rd9ba4257ff5147b9" /><Relationship Type="http://schemas.openxmlformats.org/officeDocument/2006/relationships/slide" Target="/ppt/slides/slide3.xml" Id="R79394af1f56e4947" /><Relationship Type="http://schemas.openxmlformats.org/officeDocument/2006/relationships/slide" Target="/ppt/slides/slide4.xml" Id="Re7a721c7a1714740" /><Relationship Type="http://schemas.openxmlformats.org/officeDocument/2006/relationships/slide" Target="/ppt/slides/slide5.xml" Id="Ree843fc8fa9c4440" /><Relationship Type="http://schemas.openxmlformats.org/officeDocument/2006/relationships/slide" Target="/ppt/slides/slide6.xml" Id="R42edcc6594a64d64" /><Relationship Type="http://schemas.openxmlformats.org/officeDocument/2006/relationships/slide" Target="/ppt/slides/slide7.xml" Id="R945646b6e1844f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6752b798b240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8f9de3a1747e1" /><Relationship Type="http://schemas.openxmlformats.org/officeDocument/2006/relationships/theme" Target="/ppt/slideMasters/theme/theme1.xml" Id="R06f7ab4d31aa40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38f9de3a1747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924ca979848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0e2c3688849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98c926cb648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bd796de064e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8651138e449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43d42cbef4a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a31f5365f4f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TOMMELOPP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TOMMELOPP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TOMMELOPP AS ble etablert [år] og holder til i Lommedalen.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TOMMELOPP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TOMMELOPP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TOMMELOPP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3 349 275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3 151 523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5 692 548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TOMMELOPP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DRUDE MARKUSSEN EIK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TOMMELOPP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Engebråtan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1350 Lommedalen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932 584 654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TOMMELOPP AS</a:t>
            </a:r>
          </a:p>
        </p:txBody>
      </p:sp>
    </p:spTree>
  </p:cSld>
  <p:clrMapOvr>
    <a:masterClrMapping xmlns:a="http://schemas.openxmlformats.org/drawingml/2006/main"/>
  </p:clrMapOvr>
</p:sld>
</file>