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24648a184844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e2a5c4a5094918"/>
  </p:sldMasterIdLst>
  <p:sldIdLst>
    <p:sldId xmlns:r="http://schemas.openxmlformats.org/officeDocument/2006/relationships" id="256" r:id="R55fa9eb5b0864e2b"/>
    <p:sldId xmlns:r="http://schemas.openxmlformats.org/officeDocument/2006/relationships" id="257" r:id="Rd18be20d667847bc"/>
    <p:sldId xmlns:r="http://schemas.openxmlformats.org/officeDocument/2006/relationships" id="258" r:id="R9e29822a725d453a"/>
    <p:sldId xmlns:r="http://schemas.openxmlformats.org/officeDocument/2006/relationships" id="259" r:id="R94d3b69662df4d54"/>
    <p:sldId xmlns:r="http://schemas.openxmlformats.org/officeDocument/2006/relationships" id="260" r:id="R6d42a7ff2afb476c"/>
    <p:sldId xmlns:r="http://schemas.openxmlformats.org/officeDocument/2006/relationships" id="261" r:id="Radffbbace84e4f87"/>
    <p:sldId xmlns:r="http://schemas.openxmlformats.org/officeDocument/2006/relationships" id="262" r:id="Rf39bb770c42741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e2a5c4a5094918" /><Relationship Type="http://schemas.openxmlformats.org/officeDocument/2006/relationships/slide" Target="/ppt/slides/slide1.xml" Id="R55fa9eb5b0864e2b" /><Relationship Type="http://schemas.openxmlformats.org/officeDocument/2006/relationships/slide" Target="/ppt/slides/slide2.xml" Id="Rd18be20d667847bc" /><Relationship Type="http://schemas.openxmlformats.org/officeDocument/2006/relationships/slide" Target="/ppt/slides/slide3.xml" Id="R9e29822a725d453a" /><Relationship Type="http://schemas.openxmlformats.org/officeDocument/2006/relationships/slide" Target="/ppt/slides/slide4.xml" Id="R94d3b69662df4d54" /><Relationship Type="http://schemas.openxmlformats.org/officeDocument/2006/relationships/slide" Target="/ppt/slides/slide5.xml" Id="R6d42a7ff2afb476c" /><Relationship Type="http://schemas.openxmlformats.org/officeDocument/2006/relationships/slide" Target="/ppt/slides/slide6.xml" Id="Radffbbace84e4f87" /><Relationship Type="http://schemas.openxmlformats.org/officeDocument/2006/relationships/slide" Target="/ppt/slides/slide7.xml" Id="Rf39bb770c42741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6bea4c5bf54d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354092ebb4acd" /><Relationship Type="http://schemas.openxmlformats.org/officeDocument/2006/relationships/theme" Target="/ppt/slideMasters/theme/theme1.xml" Id="R30c99caa28b847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b354092ebb4a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fa810e96147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952d8cc1447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08e95692b4d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78e65332649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b4e0d9cf64d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c162b37cf4d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92ad12a7747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TRUMAR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TRUMAR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3 540 860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4 616 588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6 019 919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HARALD MARKUSSEN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Børjerlia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932 584 662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TRUMAR AS</a:t>
            </a:r>
          </a:p>
        </p:txBody>
      </p:sp>
    </p:spTree>
  </p:cSld>
  <p:clrMapOvr>
    <a:masterClrMapping xmlns:a="http://schemas.openxmlformats.org/drawingml/2006/main"/>
  </p:clrMapOvr>
</p:sld>
</file>