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aee767a0a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d80df50d547f4"/>
  </p:sldMasterIdLst>
  <p:sldIdLst>
    <p:sldId xmlns:r="http://schemas.openxmlformats.org/officeDocument/2006/relationships" id="256" r:id="Rbb116ffd0c3241d8"/>
    <p:sldId xmlns:r="http://schemas.openxmlformats.org/officeDocument/2006/relationships" id="257" r:id="R9a5849bfa9684753"/>
    <p:sldId xmlns:r="http://schemas.openxmlformats.org/officeDocument/2006/relationships" id="258" r:id="R74b57c4ab04c43f5"/>
    <p:sldId xmlns:r="http://schemas.openxmlformats.org/officeDocument/2006/relationships" id="259" r:id="R37baa170491742e2"/>
    <p:sldId xmlns:r="http://schemas.openxmlformats.org/officeDocument/2006/relationships" id="260" r:id="Rdfcfc55d4d0f41dc"/>
    <p:sldId xmlns:r="http://schemas.openxmlformats.org/officeDocument/2006/relationships" id="261" r:id="Rcb3e9980a9474eb1"/>
    <p:sldId xmlns:r="http://schemas.openxmlformats.org/officeDocument/2006/relationships" id="262" r:id="R327c4a1e6810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d80df50d547f4" /><Relationship Type="http://schemas.openxmlformats.org/officeDocument/2006/relationships/slide" Target="/ppt/slides/slide1.xml" Id="Rbb116ffd0c3241d8" /><Relationship Type="http://schemas.openxmlformats.org/officeDocument/2006/relationships/slide" Target="/ppt/slides/slide2.xml" Id="R9a5849bfa9684753" /><Relationship Type="http://schemas.openxmlformats.org/officeDocument/2006/relationships/slide" Target="/ppt/slides/slide3.xml" Id="R74b57c4ab04c43f5" /><Relationship Type="http://schemas.openxmlformats.org/officeDocument/2006/relationships/slide" Target="/ppt/slides/slide4.xml" Id="R37baa170491742e2" /><Relationship Type="http://schemas.openxmlformats.org/officeDocument/2006/relationships/slide" Target="/ppt/slides/slide5.xml" Id="Rdfcfc55d4d0f41dc" /><Relationship Type="http://schemas.openxmlformats.org/officeDocument/2006/relationships/slide" Target="/ppt/slides/slide6.xml" Id="Rcb3e9980a9474eb1" /><Relationship Type="http://schemas.openxmlformats.org/officeDocument/2006/relationships/slide" Target="/ppt/slides/slide7.xml" Id="R327c4a1e6810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427968b2a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729eb354d499b" /><Relationship Type="http://schemas.openxmlformats.org/officeDocument/2006/relationships/theme" Target="/ppt/slideMasters/theme/theme1.xml" Id="Rd4a4b6d0399e4c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729eb354d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3af3a879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294716f0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c180d3bdf4a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605f534b5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1ffc4b18d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a90120b05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238b42ac40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VETLES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687 368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687 377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179A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VETLES AS</a:t>
            </a:r>
          </a:p>
        </p:txBody>
      </p:sp>
    </p:spTree>
  </p:cSld>
  <p:clrMapOvr>
    <a:masterClrMapping xmlns:a="http://schemas.openxmlformats.org/drawingml/2006/main"/>
  </p:clrMapOvr>
</p:sld>
</file>