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3cbc6f4b8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dba3aff234025"/>
  </p:sldMasterIdLst>
  <p:sldIdLst>
    <p:sldId xmlns:r="http://schemas.openxmlformats.org/officeDocument/2006/relationships" id="256" r:id="R8145c7ba36a84f0e"/>
    <p:sldId xmlns:r="http://schemas.openxmlformats.org/officeDocument/2006/relationships" id="257" r:id="R0c7a7c42a9b54b86"/>
    <p:sldId xmlns:r="http://schemas.openxmlformats.org/officeDocument/2006/relationships" id="258" r:id="R60b1c3a9934a43db"/>
    <p:sldId xmlns:r="http://schemas.openxmlformats.org/officeDocument/2006/relationships" id="259" r:id="R66825da1b43e44c2"/>
    <p:sldId xmlns:r="http://schemas.openxmlformats.org/officeDocument/2006/relationships" id="260" r:id="R44be5751d99c4fa4"/>
    <p:sldId xmlns:r="http://schemas.openxmlformats.org/officeDocument/2006/relationships" id="261" r:id="Rae73632a2b1d4014"/>
    <p:sldId xmlns:r="http://schemas.openxmlformats.org/officeDocument/2006/relationships" id="262" r:id="R05b9b692506f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dba3aff234025" /><Relationship Type="http://schemas.openxmlformats.org/officeDocument/2006/relationships/slide" Target="/ppt/slides/slide1.xml" Id="R8145c7ba36a84f0e" /><Relationship Type="http://schemas.openxmlformats.org/officeDocument/2006/relationships/slide" Target="/ppt/slides/slide2.xml" Id="R0c7a7c42a9b54b86" /><Relationship Type="http://schemas.openxmlformats.org/officeDocument/2006/relationships/slide" Target="/ppt/slides/slide3.xml" Id="R60b1c3a9934a43db" /><Relationship Type="http://schemas.openxmlformats.org/officeDocument/2006/relationships/slide" Target="/ppt/slides/slide4.xml" Id="R66825da1b43e44c2" /><Relationship Type="http://schemas.openxmlformats.org/officeDocument/2006/relationships/slide" Target="/ppt/slides/slide5.xml" Id="R44be5751d99c4fa4" /><Relationship Type="http://schemas.openxmlformats.org/officeDocument/2006/relationships/slide" Target="/ppt/slides/slide6.xml" Id="Rae73632a2b1d4014" /><Relationship Type="http://schemas.openxmlformats.org/officeDocument/2006/relationships/slide" Target="/ppt/slides/slide7.xml" Id="R05b9b692506f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ad3cbfd85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ceee73fa7460e" /><Relationship Type="http://schemas.openxmlformats.org/officeDocument/2006/relationships/theme" Target="/ppt/slideMasters/theme/theme1.xml" Id="R3d299382076f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ceee73fa7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194fc4532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cf11f33d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1e40a537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f4be8bcd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cb6ec615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1ea0161d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9908dd9a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ATLASIAN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ATLASIAN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ATLASIAN AS</a:t>
            </a:r>
          </a:p>
        </p:txBody>
      </p:sp>
    </p:spTree>
  </p:cSld>
  <p:clrMapOvr>
    <a:masterClrMapping xmlns:a="http://schemas.openxmlformats.org/drawingml/2006/main"/>
  </p:clrMapOvr>
</p:sld>
</file>