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0f6d20431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3197f5b274dd5"/>
  </p:sldMasterIdLst>
  <p:sldIdLst>
    <p:sldId xmlns:r="http://schemas.openxmlformats.org/officeDocument/2006/relationships" id="256" r:id="Reb646ee18a234d4b"/>
    <p:sldId xmlns:r="http://schemas.openxmlformats.org/officeDocument/2006/relationships" id="257" r:id="R6d33f6fc3c5c4c1e"/>
    <p:sldId xmlns:r="http://schemas.openxmlformats.org/officeDocument/2006/relationships" id="258" r:id="R039f7dd0299c4337"/>
    <p:sldId xmlns:r="http://schemas.openxmlformats.org/officeDocument/2006/relationships" id="259" r:id="R2c43f86b1ea049ae"/>
    <p:sldId xmlns:r="http://schemas.openxmlformats.org/officeDocument/2006/relationships" id="260" r:id="R2fcd4dd30c284833"/>
    <p:sldId xmlns:r="http://schemas.openxmlformats.org/officeDocument/2006/relationships" id="261" r:id="R424dba169b75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3197f5b274dd5" /><Relationship Type="http://schemas.openxmlformats.org/officeDocument/2006/relationships/slide" Target="/ppt/slides/slide1.xml" Id="Reb646ee18a234d4b" /><Relationship Type="http://schemas.openxmlformats.org/officeDocument/2006/relationships/slide" Target="/ppt/slides/slide2.xml" Id="R6d33f6fc3c5c4c1e" /><Relationship Type="http://schemas.openxmlformats.org/officeDocument/2006/relationships/slide" Target="/ppt/slides/slide3.xml" Id="R039f7dd0299c4337" /><Relationship Type="http://schemas.openxmlformats.org/officeDocument/2006/relationships/slide" Target="/ppt/slides/slide4.xml" Id="R2c43f86b1ea049ae" /><Relationship Type="http://schemas.openxmlformats.org/officeDocument/2006/relationships/slide" Target="/ppt/slides/slide5.xml" Id="R2fcd4dd30c284833" /><Relationship Type="http://schemas.openxmlformats.org/officeDocument/2006/relationships/slide" Target="/ppt/slides/slide6.xml" Id="R424dba169b75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8e7c832b4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a981dd43841f1" /><Relationship Type="http://schemas.openxmlformats.org/officeDocument/2006/relationships/theme" Target="/ppt/slideMasters/theme/theme1.xml" Id="Rb37d904216ec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a981dd438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b65cc0297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28d40b6cc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aade4de6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73b2420e0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3e9c251134d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397b9fe1b4d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KYBELE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932 594 021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