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13099b973a44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5e5f81197f4276"/>
  </p:sldMasterIdLst>
  <p:sldIdLst>
    <p:sldId xmlns:r="http://schemas.openxmlformats.org/officeDocument/2006/relationships" id="256" r:id="Rbd90670243c3450b"/>
    <p:sldId xmlns:r="http://schemas.openxmlformats.org/officeDocument/2006/relationships" id="257" r:id="R988b5e17381a4b6d"/>
    <p:sldId xmlns:r="http://schemas.openxmlformats.org/officeDocument/2006/relationships" id="258" r:id="R90ae715f06e84f77"/>
    <p:sldId xmlns:r="http://schemas.openxmlformats.org/officeDocument/2006/relationships" id="259" r:id="R9040cca7c0e4471f"/>
    <p:sldId xmlns:r="http://schemas.openxmlformats.org/officeDocument/2006/relationships" id="260" r:id="R0e1db9d896e54317"/>
    <p:sldId xmlns:r="http://schemas.openxmlformats.org/officeDocument/2006/relationships" id="261" r:id="R982f35e32f03418a"/>
    <p:sldId xmlns:r="http://schemas.openxmlformats.org/officeDocument/2006/relationships" id="262" r:id="Rb1b2ac9ab64344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e5f81197f4276" /><Relationship Type="http://schemas.openxmlformats.org/officeDocument/2006/relationships/slide" Target="/ppt/slides/slide1.xml" Id="Rbd90670243c3450b" /><Relationship Type="http://schemas.openxmlformats.org/officeDocument/2006/relationships/slide" Target="/ppt/slides/slide2.xml" Id="R988b5e17381a4b6d" /><Relationship Type="http://schemas.openxmlformats.org/officeDocument/2006/relationships/slide" Target="/ppt/slides/slide3.xml" Id="R90ae715f06e84f77" /><Relationship Type="http://schemas.openxmlformats.org/officeDocument/2006/relationships/slide" Target="/ppt/slides/slide4.xml" Id="R9040cca7c0e4471f" /><Relationship Type="http://schemas.openxmlformats.org/officeDocument/2006/relationships/slide" Target="/ppt/slides/slide5.xml" Id="R0e1db9d896e54317" /><Relationship Type="http://schemas.openxmlformats.org/officeDocument/2006/relationships/slide" Target="/ppt/slides/slide6.xml" Id="R982f35e32f03418a" /><Relationship Type="http://schemas.openxmlformats.org/officeDocument/2006/relationships/slide" Target="/ppt/slides/slide7.xml" Id="Rb1b2ac9ab64344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419dc92bb42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479d73bca40fa" /><Relationship Type="http://schemas.openxmlformats.org/officeDocument/2006/relationships/theme" Target="/ppt/slideMasters/theme/theme1.xml" Id="R5704db08f08347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5479d73bca40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e41568a7b4c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d7f75146c4d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c8fd738e447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39a3741a042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d3e82ac374c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523cf8ac941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eb8d045e441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KYBELE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KYBELE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8 786 491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25 529 444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29 741 088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ARIANE SPANDOW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ARIANE SPANDOW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Smeltedigelen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932 594 021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