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f84da5743e48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a4caadba94471e"/>
  </p:sldMasterIdLst>
  <p:sldIdLst>
    <p:sldId xmlns:r="http://schemas.openxmlformats.org/officeDocument/2006/relationships" id="256" r:id="R548d5bcb7a8d46d1"/>
    <p:sldId xmlns:r="http://schemas.openxmlformats.org/officeDocument/2006/relationships" id="257" r:id="R6ee5d18c11c44340"/>
    <p:sldId xmlns:r="http://schemas.openxmlformats.org/officeDocument/2006/relationships" id="258" r:id="R6fd9051d7b644168"/>
    <p:sldId xmlns:r="http://schemas.openxmlformats.org/officeDocument/2006/relationships" id="259" r:id="Rf3a8dc897a7a4bf6"/>
    <p:sldId xmlns:r="http://schemas.openxmlformats.org/officeDocument/2006/relationships" id="260" r:id="R12efa0dc3d6a40f5"/>
    <p:sldId xmlns:r="http://schemas.openxmlformats.org/officeDocument/2006/relationships" id="261" r:id="R415cc14d56d6457c"/>
    <p:sldId xmlns:r="http://schemas.openxmlformats.org/officeDocument/2006/relationships" id="262" r:id="R29254bdf4be64e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a4caadba94471e" /><Relationship Type="http://schemas.openxmlformats.org/officeDocument/2006/relationships/slide" Target="/ppt/slides/slide1.xml" Id="R548d5bcb7a8d46d1" /><Relationship Type="http://schemas.openxmlformats.org/officeDocument/2006/relationships/slide" Target="/ppt/slides/slide2.xml" Id="R6ee5d18c11c44340" /><Relationship Type="http://schemas.openxmlformats.org/officeDocument/2006/relationships/slide" Target="/ppt/slides/slide3.xml" Id="R6fd9051d7b644168" /><Relationship Type="http://schemas.openxmlformats.org/officeDocument/2006/relationships/slide" Target="/ppt/slides/slide4.xml" Id="Rf3a8dc897a7a4bf6" /><Relationship Type="http://schemas.openxmlformats.org/officeDocument/2006/relationships/slide" Target="/ppt/slides/slide5.xml" Id="R12efa0dc3d6a40f5" /><Relationship Type="http://schemas.openxmlformats.org/officeDocument/2006/relationships/slide" Target="/ppt/slides/slide6.xml" Id="R415cc14d56d6457c" /><Relationship Type="http://schemas.openxmlformats.org/officeDocument/2006/relationships/slide" Target="/ppt/slides/slide7.xml" Id="R29254bdf4be64e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8f63926b3c42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71d9f4382f4dde" /><Relationship Type="http://schemas.openxmlformats.org/officeDocument/2006/relationships/theme" Target="/ppt/slideMasters/theme/theme1.xml" Id="R2ddef673ab6640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71d9f4382f4d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a0d43ad32a40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bfdfa0c9c240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93fa14978c45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4c3f3ac3484a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eb77de23584e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7ac93e64ad4d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94742bccd243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EB.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EB. INVEST AS ble etablert [år] og holder til i Syvde.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2 672 630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11 482 448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13 710 674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BREITEIG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BREITEIG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BREITEIG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 Magne Breiteig, Nordvika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6140 Syvde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932 608 618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EB. INVEST AS</a:t>
            </a:r>
          </a:p>
        </p:txBody>
      </p:sp>
    </p:spTree>
  </p:cSld>
  <p:clrMapOvr>
    <a:masterClrMapping xmlns:a="http://schemas.openxmlformats.org/drawingml/2006/main"/>
  </p:clrMapOvr>
</p:sld>
</file>