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e77ad5a60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9d15418174338"/>
  </p:sldMasterIdLst>
  <p:sldIdLst>
    <p:sldId xmlns:r="http://schemas.openxmlformats.org/officeDocument/2006/relationships" id="256" r:id="R5921d920ac8d4f56"/>
    <p:sldId xmlns:r="http://schemas.openxmlformats.org/officeDocument/2006/relationships" id="257" r:id="Rbdb88f55fade4ed5"/>
    <p:sldId xmlns:r="http://schemas.openxmlformats.org/officeDocument/2006/relationships" id="258" r:id="R4a005e7f5d284235"/>
    <p:sldId xmlns:r="http://schemas.openxmlformats.org/officeDocument/2006/relationships" id="259" r:id="Re946317c1bc0470c"/>
    <p:sldId xmlns:r="http://schemas.openxmlformats.org/officeDocument/2006/relationships" id="260" r:id="R86b1cdd3aeb44406"/>
    <p:sldId xmlns:r="http://schemas.openxmlformats.org/officeDocument/2006/relationships" id="261" r:id="R7992508c80e443c3"/>
    <p:sldId xmlns:r="http://schemas.openxmlformats.org/officeDocument/2006/relationships" id="262" r:id="Rcb9aef7f102c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9d15418174338" /><Relationship Type="http://schemas.openxmlformats.org/officeDocument/2006/relationships/slide" Target="/ppt/slides/slide1.xml" Id="R5921d920ac8d4f56" /><Relationship Type="http://schemas.openxmlformats.org/officeDocument/2006/relationships/slide" Target="/ppt/slides/slide2.xml" Id="Rbdb88f55fade4ed5" /><Relationship Type="http://schemas.openxmlformats.org/officeDocument/2006/relationships/slide" Target="/ppt/slides/slide3.xml" Id="R4a005e7f5d284235" /><Relationship Type="http://schemas.openxmlformats.org/officeDocument/2006/relationships/slide" Target="/ppt/slides/slide4.xml" Id="Re946317c1bc0470c" /><Relationship Type="http://schemas.openxmlformats.org/officeDocument/2006/relationships/slide" Target="/ppt/slides/slide5.xml" Id="R86b1cdd3aeb44406" /><Relationship Type="http://schemas.openxmlformats.org/officeDocument/2006/relationships/slide" Target="/ppt/slides/slide6.xml" Id="R7992508c80e443c3" /><Relationship Type="http://schemas.openxmlformats.org/officeDocument/2006/relationships/slide" Target="/ppt/slides/slide7.xml" Id="Rcb9aef7f102c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7bcece4ba43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e1f6fb22435f" /><Relationship Type="http://schemas.openxmlformats.org/officeDocument/2006/relationships/theme" Target="/ppt/slideMasters/theme/theme1.xml" Id="Rcf93dde1468c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ce1f6fb22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e9fad896b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d33b74d45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fb4c78ebd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5984bd497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52c67d11842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0d6364e684c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8e099945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Drude Markussen Eik, 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