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5a9c1275b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9ef3f500d472d"/>
  </p:sldMasterIdLst>
  <p:sldIdLst>
    <p:sldId xmlns:r="http://schemas.openxmlformats.org/officeDocument/2006/relationships" id="256" r:id="R0a61bc8ffe8147be"/>
    <p:sldId xmlns:r="http://schemas.openxmlformats.org/officeDocument/2006/relationships" id="257" r:id="Rf7f3f410c94e444c"/>
    <p:sldId xmlns:r="http://schemas.openxmlformats.org/officeDocument/2006/relationships" id="258" r:id="R6e5ea32025d140ee"/>
    <p:sldId xmlns:r="http://schemas.openxmlformats.org/officeDocument/2006/relationships" id="259" r:id="R7b4a4f8e1dbb4095"/>
    <p:sldId xmlns:r="http://schemas.openxmlformats.org/officeDocument/2006/relationships" id="260" r:id="R3df2a4f9bc6d49f8"/>
    <p:sldId xmlns:r="http://schemas.openxmlformats.org/officeDocument/2006/relationships" id="261" r:id="Re7c038ffb7e84710"/>
    <p:sldId xmlns:r="http://schemas.openxmlformats.org/officeDocument/2006/relationships" id="262" r:id="R52a9d6ab4a54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ef3f500d472d" /><Relationship Type="http://schemas.openxmlformats.org/officeDocument/2006/relationships/slide" Target="/ppt/slides/slide1.xml" Id="R0a61bc8ffe8147be" /><Relationship Type="http://schemas.openxmlformats.org/officeDocument/2006/relationships/slide" Target="/ppt/slides/slide2.xml" Id="Rf7f3f410c94e444c" /><Relationship Type="http://schemas.openxmlformats.org/officeDocument/2006/relationships/slide" Target="/ppt/slides/slide3.xml" Id="R6e5ea32025d140ee" /><Relationship Type="http://schemas.openxmlformats.org/officeDocument/2006/relationships/slide" Target="/ppt/slides/slide4.xml" Id="R7b4a4f8e1dbb4095" /><Relationship Type="http://schemas.openxmlformats.org/officeDocument/2006/relationships/slide" Target="/ppt/slides/slide5.xml" Id="R3df2a4f9bc6d49f8" /><Relationship Type="http://schemas.openxmlformats.org/officeDocument/2006/relationships/slide" Target="/ppt/slides/slide6.xml" Id="Re7c038ffb7e84710" /><Relationship Type="http://schemas.openxmlformats.org/officeDocument/2006/relationships/slide" Target="/ppt/slides/slide7.xml" Id="R52a9d6ab4a54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75abbb06f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190114d6441d" /><Relationship Type="http://schemas.openxmlformats.org/officeDocument/2006/relationships/theme" Target="/ppt/slideMasters/theme/theme1.xml" Id="R0ef684c2c968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b190114d6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7aa9bcc2a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fe0eeb144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a2257cf4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72035b0c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daca07b5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b5df8b60c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224c93a2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DANMAR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1 295 403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KARLSTAD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Markussen, Børjerlia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932 811 782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DANMAR AS</a:t>
            </a:r>
          </a:p>
        </p:txBody>
      </p:sp>
    </p:spTree>
  </p:cSld>
  <p:clrMapOvr>
    <a:masterClrMapping xmlns:a="http://schemas.openxmlformats.org/drawingml/2006/main"/>
  </p:clrMapOvr>
</p:sld>
</file>