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61ae58b7a14a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6be0786ca547d0"/>
  </p:sldMasterIdLst>
  <p:sldIdLst>
    <p:sldId xmlns:r="http://schemas.openxmlformats.org/officeDocument/2006/relationships" id="256" r:id="R61f27125d53f4727"/>
    <p:sldId xmlns:r="http://schemas.openxmlformats.org/officeDocument/2006/relationships" id="257" r:id="Rd9fd0f5a2b364388"/>
    <p:sldId xmlns:r="http://schemas.openxmlformats.org/officeDocument/2006/relationships" id="258" r:id="Rb3ebb36ab86948fc"/>
    <p:sldId xmlns:r="http://schemas.openxmlformats.org/officeDocument/2006/relationships" id="259" r:id="R8d333534e79c477c"/>
    <p:sldId xmlns:r="http://schemas.openxmlformats.org/officeDocument/2006/relationships" id="260" r:id="R0f50a3f8733843c4"/>
    <p:sldId xmlns:r="http://schemas.openxmlformats.org/officeDocument/2006/relationships" id="261" r:id="Rf67468f2fc724b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6be0786ca547d0" /><Relationship Type="http://schemas.openxmlformats.org/officeDocument/2006/relationships/slide" Target="/ppt/slides/slide1.xml" Id="R61f27125d53f4727" /><Relationship Type="http://schemas.openxmlformats.org/officeDocument/2006/relationships/slide" Target="/ppt/slides/slide2.xml" Id="Rd9fd0f5a2b364388" /><Relationship Type="http://schemas.openxmlformats.org/officeDocument/2006/relationships/slide" Target="/ppt/slides/slide3.xml" Id="Rb3ebb36ab86948fc" /><Relationship Type="http://schemas.openxmlformats.org/officeDocument/2006/relationships/slide" Target="/ppt/slides/slide4.xml" Id="R8d333534e79c477c" /><Relationship Type="http://schemas.openxmlformats.org/officeDocument/2006/relationships/slide" Target="/ppt/slides/slide5.xml" Id="R0f50a3f8733843c4" /><Relationship Type="http://schemas.openxmlformats.org/officeDocument/2006/relationships/slide" Target="/ppt/slides/slide6.xml" Id="Rf67468f2fc724b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7009e6de44b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479ccd67a4746" /><Relationship Type="http://schemas.openxmlformats.org/officeDocument/2006/relationships/theme" Target="/ppt/slideMasters/theme/theme1.xml" Id="R44aab6d89c5846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6479ccd67a47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f65b6ec1e4e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5c315673244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24cb5b87f46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03503424f45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f3148def449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373849b7444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E&amp;J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932 943 921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