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a7f26195e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78d67c1434d4c"/>
  </p:sldMasterIdLst>
  <p:sldIdLst>
    <p:sldId xmlns:r="http://schemas.openxmlformats.org/officeDocument/2006/relationships" id="256" r:id="Rf237c766dba64104"/>
    <p:sldId xmlns:r="http://schemas.openxmlformats.org/officeDocument/2006/relationships" id="257" r:id="R3be50fb861d24eda"/>
    <p:sldId xmlns:r="http://schemas.openxmlformats.org/officeDocument/2006/relationships" id="258" r:id="Re2c728a26fff4c85"/>
    <p:sldId xmlns:r="http://schemas.openxmlformats.org/officeDocument/2006/relationships" id="259" r:id="Rf41c03564fe446d8"/>
    <p:sldId xmlns:r="http://schemas.openxmlformats.org/officeDocument/2006/relationships" id="260" r:id="R79b26109c72f4c52"/>
    <p:sldId xmlns:r="http://schemas.openxmlformats.org/officeDocument/2006/relationships" id="261" r:id="Rfbf5df9539be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78d67c1434d4c" /><Relationship Type="http://schemas.openxmlformats.org/officeDocument/2006/relationships/slide" Target="/ppt/slides/slide1.xml" Id="Rf237c766dba64104" /><Relationship Type="http://schemas.openxmlformats.org/officeDocument/2006/relationships/slide" Target="/ppt/slides/slide2.xml" Id="R3be50fb861d24eda" /><Relationship Type="http://schemas.openxmlformats.org/officeDocument/2006/relationships/slide" Target="/ppt/slides/slide3.xml" Id="Re2c728a26fff4c85" /><Relationship Type="http://schemas.openxmlformats.org/officeDocument/2006/relationships/slide" Target="/ppt/slides/slide4.xml" Id="Rf41c03564fe446d8" /><Relationship Type="http://schemas.openxmlformats.org/officeDocument/2006/relationships/slide" Target="/ppt/slides/slide5.xml" Id="R79b26109c72f4c52" /><Relationship Type="http://schemas.openxmlformats.org/officeDocument/2006/relationships/slide" Target="/ppt/slides/slide6.xml" Id="Rfbf5df9539be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d27a3758d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31189a7f44f04" /><Relationship Type="http://schemas.openxmlformats.org/officeDocument/2006/relationships/theme" Target="/ppt/slideMasters/theme/theme1.xml" Id="R42f629b51af8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31189a7f4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d34d4d4d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398fdd40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8caff39e4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0fc8e7b8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1b03ede2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9d747db5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