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3828891f6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632f9995b4ee1"/>
  </p:sldMasterIdLst>
  <p:sldIdLst>
    <p:sldId xmlns:r="http://schemas.openxmlformats.org/officeDocument/2006/relationships" id="256" r:id="R7fad5b78df1b40b0"/>
    <p:sldId xmlns:r="http://schemas.openxmlformats.org/officeDocument/2006/relationships" id="257" r:id="R0ceda0c10ae34fd3"/>
    <p:sldId xmlns:r="http://schemas.openxmlformats.org/officeDocument/2006/relationships" id="258" r:id="Rc86d8a5fcc464cef"/>
    <p:sldId xmlns:r="http://schemas.openxmlformats.org/officeDocument/2006/relationships" id="259" r:id="R7d213e5832344558"/>
    <p:sldId xmlns:r="http://schemas.openxmlformats.org/officeDocument/2006/relationships" id="260" r:id="Red0f636707f84539"/>
    <p:sldId xmlns:r="http://schemas.openxmlformats.org/officeDocument/2006/relationships" id="261" r:id="Rbcd95c84dcc5483e"/>
    <p:sldId xmlns:r="http://schemas.openxmlformats.org/officeDocument/2006/relationships" id="262" r:id="R5ce2afc38a00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632f9995b4ee1" /><Relationship Type="http://schemas.openxmlformats.org/officeDocument/2006/relationships/slide" Target="/ppt/slides/slide1.xml" Id="R7fad5b78df1b40b0" /><Relationship Type="http://schemas.openxmlformats.org/officeDocument/2006/relationships/slide" Target="/ppt/slides/slide2.xml" Id="R0ceda0c10ae34fd3" /><Relationship Type="http://schemas.openxmlformats.org/officeDocument/2006/relationships/slide" Target="/ppt/slides/slide3.xml" Id="Rc86d8a5fcc464cef" /><Relationship Type="http://schemas.openxmlformats.org/officeDocument/2006/relationships/slide" Target="/ppt/slides/slide4.xml" Id="R7d213e5832344558" /><Relationship Type="http://schemas.openxmlformats.org/officeDocument/2006/relationships/slide" Target="/ppt/slides/slide5.xml" Id="Red0f636707f84539" /><Relationship Type="http://schemas.openxmlformats.org/officeDocument/2006/relationships/slide" Target="/ppt/slides/slide6.xml" Id="Rbcd95c84dcc5483e" /><Relationship Type="http://schemas.openxmlformats.org/officeDocument/2006/relationships/slide" Target="/ppt/slides/slide7.xml" Id="R5ce2afc38a00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8a39601b6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d2a4cfdf445b" /><Relationship Type="http://schemas.openxmlformats.org/officeDocument/2006/relationships/theme" Target="/ppt/slideMasters/theme/theme1.xml" Id="Rdc6bb023d9b9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8d2a4cfdf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8291f499d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19b68acf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ba8f7c3bd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d7b4893e1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42bff08d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a17e0319a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17b66815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