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47c335958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a57e192ab4381"/>
  </p:sldMasterIdLst>
  <p:sldIdLst>
    <p:sldId xmlns:r="http://schemas.openxmlformats.org/officeDocument/2006/relationships" id="256" r:id="R9993d0303b824a9e"/>
    <p:sldId xmlns:r="http://schemas.openxmlformats.org/officeDocument/2006/relationships" id="257" r:id="R419e71a158ff448a"/>
    <p:sldId xmlns:r="http://schemas.openxmlformats.org/officeDocument/2006/relationships" id="258" r:id="R1b263998bf964a37"/>
    <p:sldId xmlns:r="http://schemas.openxmlformats.org/officeDocument/2006/relationships" id="259" r:id="Rc58d1140bbe1466e"/>
    <p:sldId xmlns:r="http://schemas.openxmlformats.org/officeDocument/2006/relationships" id="260" r:id="Rba373f8f45c34e0a"/>
    <p:sldId xmlns:r="http://schemas.openxmlformats.org/officeDocument/2006/relationships" id="261" r:id="R8ba733249b8e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a57e192ab4381" /><Relationship Type="http://schemas.openxmlformats.org/officeDocument/2006/relationships/slide" Target="/ppt/slides/slide1.xml" Id="R9993d0303b824a9e" /><Relationship Type="http://schemas.openxmlformats.org/officeDocument/2006/relationships/slide" Target="/ppt/slides/slide2.xml" Id="R419e71a158ff448a" /><Relationship Type="http://schemas.openxmlformats.org/officeDocument/2006/relationships/slide" Target="/ppt/slides/slide3.xml" Id="R1b263998bf964a37" /><Relationship Type="http://schemas.openxmlformats.org/officeDocument/2006/relationships/slide" Target="/ppt/slides/slide4.xml" Id="Rc58d1140bbe1466e" /><Relationship Type="http://schemas.openxmlformats.org/officeDocument/2006/relationships/slide" Target="/ppt/slides/slide5.xml" Id="Rba373f8f45c34e0a" /><Relationship Type="http://schemas.openxmlformats.org/officeDocument/2006/relationships/slide" Target="/ppt/slides/slide6.xml" Id="R8ba733249b8e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c6f77365f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b5d648856446e" /><Relationship Type="http://schemas.openxmlformats.org/officeDocument/2006/relationships/theme" Target="/ppt/slideMasters/theme/theme1.xml" Id="Ra6a97e6423f1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b5d648856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e79996df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83f06799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a0f0d6834e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4791e0e7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e87dd166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f7ded0d94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