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5659e91e1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1d28d92d54293"/>
  </p:sldMasterIdLst>
  <p:sldIdLst>
    <p:sldId xmlns:r="http://schemas.openxmlformats.org/officeDocument/2006/relationships" id="256" r:id="R93ccee76344e43dd"/>
    <p:sldId xmlns:r="http://schemas.openxmlformats.org/officeDocument/2006/relationships" id="257" r:id="Rc1dd218131fd4ef9"/>
    <p:sldId xmlns:r="http://schemas.openxmlformats.org/officeDocument/2006/relationships" id="258" r:id="Rdef4e11f83ba4c77"/>
    <p:sldId xmlns:r="http://schemas.openxmlformats.org/officeDocument/2006/relationships" id="259" r:id="R47cd9014147645ca"/>
    <p:sldId xmlns:r="http://schemas.openxmlformats.org/officeDocument/2006/relationships" id="260" r:id="Rac217dbdd0274fb0"/>
    <p:sldId xmlns:r="http://schemas.openxmlformats.org/officeDocument/2006/relationships" id="261" r:id="Red04142e7d43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1d28d92d54293" /><Relationship Type="http://schemas.openxmlformats.org/officeDocument/2006/relationships/slide" Target="/ppt/slides/slide1.xml" Id="R93ccee76344e43dd" /><Relationship Type="http://schemas.openxmlformats.org/officeDocument/2006/relationships/slide" Target="/ppt/slides/slide2.xml" Id="Rc1dd218131fd4ef9" /><Relationship Type="http://schemas.openxmlformats.org/officeDocument/2006/relationships/slide" Target="/ppt/slides/slide3.xml" Id="Rdef4e11f83ba4c77" /><Relationship Type="http://schemas.openxmlformats.org/officeDocument/2006/relationships/slide" Target="/ppt/slides/slide4.xml" Id="R47cd9014147645ca" /><Relationship Type="http://schemas.openxmlformats.org/officeDocument/2006/relationships/slide" Target="/ppt/slides/slide5.xml" Id="Rac217dbdd0274fb0" /><Relationship Type="http://schemas.openxmlformats.org/officeDocument/2006/relationships/slide" Target="/ppt/slides/slide6.xml" Id="Red04142e7d43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3d09b470e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0f3aaf66746ec" /><Relationship Type="http://schemas.openxmlformats.org/officeDocument/2006/relationships/theme" Target="/ppt/slideMasters/theme/theme1.xml" Id="R2cdb80ba8a1e43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0f3aaf667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a9cc28e8e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76973e888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de55945a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2b639946a41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506d3b31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9f364f666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GRETHE ALMELAND ØKONOMI &amp;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ALMELAND ØKONOMI &amp; REGNSKAP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1 051 387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933 067 122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ALMELAND ØKONOMI &amp; REGNSKAP</a:t>
            </a:r>
          </a:p>
        </p:txBody>
      </p:sp>
    </p:spTree>
  </p:cSld>
  <p:clrMapOvr>
    <a:masterClrMapping xmlns:a="http://schemas.openxmlformats.org/drawingml/2006/main"/>
  </p:clrMapOvr>
</p:sld>
</file>