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22ce89e8d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cb0137eb14e77"/>
  </p:sldMasterIdLst>
  <p:sldIdLst>
    <p:sldId xmlns:r="http://schemas.openxmlformats.org/officeDocument/2006/relationships" id="256" r:id="R074a6c2c7ef142e8"/>
    <p:sldId xmlns:r="http://schemas.openxmlformats.org/officeDocument/2006/relationships" id="257" r:id="Rd84ef6815a2241d6"/>
    <p:sldId xmlns:r="http://schemas.openxmlformats.org/officeDocument/2006/relationships" id="258" r:id="R9eb6986ba0274e2b"/>
    <p:sldId xmlns:r="http://schemas.openxmlformats.org/officeDocument/2006/relationships" id="259" r:id="Rf88e3679629342fa"/>
    <p:sldId xmlns:r="http://schemas.openxmlformats.org/officeDocument/2006/relationships" id="260" r:id="Rdb74fe54c1774b47"/>
    <p:sldId xmlns:r="http://schemas.openxmlformats.org/officeDocument/2006/relationships" id="261" r:id="R8f6d803d8fb1471c"/>
    <p:sldId xmlns:r="http://schemas.openxmlformats.org/officeDocument/2006/relationships" id="262" r:id="R42ccd18c2d67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cb0137eb14e77" /><Relationship Type="http://schemas.openxmlformats.org/officeDocument/2006/relationships/slide" Target="/ppt/slides/slide1.xml" Id="R074a6c2c7ef142e8" /><Relationship Type="http://schemas.openxmlformats.org/officeDocument/2006/relationships/slide" Target="/ppt/slides/slide2.xml" Id="Rd84ef6815a2241d6" /><Relationship Type="http://schemas.openxmlformats.org/officeDocument/2006/relationships/slide" Target="/ppt/slides/slide3.xml" Id="R9eb6986ba0274e2b" /><Relationship Type="http://schemas.openxmlformats.org/officeDocument/2006/relationships/slide" Target="/ppt/slides/slide4.xml" Id="Rf88e3679629342fa" /><Relationship Type="http://schemas.openxmlformats.org/officeDocument/2006/relationships/slide" Target="/ppt/slides/slide5.xml" Id="Rdb74fe54c1774b47" /><Relationship Type="http://schemas.openxmlformats.org/officeDocument/2006/relationships/slide" Target="/ppt/slides/slide6.xml" Id="R8f6d803d8fb1471c" /><Relationship Type="http://schemas.openxmlformats.org/officeDocument/2006/relationships/slide" Target="/ppt/slides/slide7.xml" Id="R42ccd18c2d67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0895cc0f9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95138edd64b17" /><Relationship Type="http://schemas.openxmlformats.org/officeDocument/2006/relationships/theme" Target="/ppt/slideMasters/theme/theme1.xml" Id="R3286cf9be987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f95138edd64b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cf0432646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317ac3deb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3493fccbd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0bbaddf5844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d55ca790142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f65fa9a6346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90dc46a2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MODIN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2 505 653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KRONSTAD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Lingelemveien 65D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933 111 520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