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05caaf68e64b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7cbda0415b43b7"/>
  </p:sldMasterIdLst>
  <p:sldIdLst>
    <p:sldId xmlns:r="http://schemas.openxmlformats.org/officeDocument/2006/relationships" id="256" r:id="R82e0565e07084dbc"/>
    <p:sldId xmlns:r="http://schemas.openxmlformats.org/officeDocument/2006/relationships" id="257" r:id="Rc3da9cc486114596"/>
    <p:sldId xmlns:r="http://schemas.openxmlformats.org/officeDocument/2006/relationships" id="258" r:id="R02effca17b124ec1"/>
    <p:sldId xmlns:r="http://schemas.openxmlformats.org/officeDocument/2006/relationships" id="259" r:id="R694454bf43f145bc"/>
    <p:sldId xmlns:r="http://schemas.openxmlformats.org/officeDocument/2006/relationships" id="260" r:id="Rdad6cc3d7c6e4a22"/>
    <p:sldId xmlns:r="http://schemas.openxmlformats.org/officeDocument/2006/relationships" id="261" r:id="R87b5cc7bd4424bbd"/>
    <p:sldId xmlns:r="http://schemas.openxmlformats.org/officeDocument/2006/relationships" id="262" r:id="Rd54cc0a9e7354f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7cbda0415b43b7" /><Relationship Type="http://schemas.openxmlformats.org/officeDocument/2006/relationships/slide" Target="/ppt/slides/slide1.xml" Id="R82e0565e07084dbc" /><Relationship Type="http://schemas.openxmlformats.org/officeDocument/2006/relationships/slide" Target="/ppt/slides/slide2.xml" Id="Rc3da9cc486114596" /><Relationship Type="http://schemas.openxmlformats.org/officeDocument/2006/relationships/slide" Target="/ppt/slides/slide3.xml" Id="R02effca17b124ec1" /><Relationship Type="http://schemas.openxmlformats.org/officeDocument/2006/relationships/slide" Target="/ppt/slides/slide4.xml" Id="R694454bf43f145bc" /><Relationship Type="http://schemas.openxmlformats.org/officeDocument/2006/relationships/slide" Target="/ppt/slides/slide5.xml" Id="Rdad6cc3d7c6e4a22" /><Relationship Type="http://schemas.openxmlformats.org/officeDocument/2006/relationships/slide" Target="/ppt/slides/slide6.xml" Id="R87b5cc7bd4424bbd" /><Relationship Type="http://schemas.openxmlformats.org/officeDocument/2006/relationships/slide" Target="/ppt/slides/slide7.xml" Id="Rd54cc0a9e7354f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ba737afc4346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65159bfd54203" /><Relationship Type="http://schemas.openxmlformats.org/officeDocument/2006/relationships/theme" Target="/ppt/slideMasters/theme/theme1.xml" Id="R8fc171f659d841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c65159bfd542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859c8d13b42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92ccb80014b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11828e2b040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553aa06014a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a568ca59d4e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b56e1fd2345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ce3f6f3ff4e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ENERGY COMPANY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ENERGY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ENERGY COMPANY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ENERGY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ENERGY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ENERGY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−159 825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12 293 686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120 757 251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120 950 379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ENERGY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PÅL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ENERGY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Frøytunveien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933 145 794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ENERGY COMPANY AS</a:t>
            </a:r>
          </a:p>
        </p:txBody>
      </p:sp>
    </p:spTree>
  </p:cSld>
  <p:clrMapOvr>
    <a:masterClrMapping xmlns:a="http://schemas.openxmlformats.org/drawingml/2006/main"/>
  </p:clrMapOvr>
</p:sld>
</file>