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7182ca6f9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3dc7cf9654817"/>
  </p:sldMasterIdLst>
  <p:sldIdLst>
    <p:sldId xmlns:r="http://schemas.openxmlformats.org/officeDocument/2006/relationships" id="256" r:id="R74bd644e235c4ecd"/>
    <p:sldId xmlns:r="http://schemas.openxmlformats.org/officeDocument/2006/relationships" id="257" r:id="Rac3d85230d9a4dac"/>
    <p:sldId xmlns:r="http://schemas.openxmlformats.org/officeDocument/2006/relationships" id="258" r:id="Rbb8d9728316a41dd"/>
    <p:sldId xmlns:r="http://schemas.openxmlformats.org/officeDocument/2006/relationships" id="259" r:id="Rf1e20384e20c41da"/>
    <p:sldId xmlns:r="http://schemas.openxmlformats.org/officeDocument/2006/relationships" id="260" r:id="R9447e1b181524bbf"/>
    <p:sldId xmlns:r="http://schemas.openxmlformats.org/officeDocument/2006/relationships" id="261" r:id="R29c146d28ff14a50"/>
    <p:sldId xmlns:r="http://schemas.openxmlformats.org/officeDocument/2006/relationships" id="262" r:id="Re8b6f59820af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3dc7cf9654817" /><Relationship Type="http://schemas.openxmlformats.org/officeDocument/2006/relationships/slide" Target="/ppt/slides/slide1.xml" Id="R74bd644e235c4ecd" /><Relationship Type="http://schemas.openxmlformats.org/officeDocument/2006/relationships/slide" Target="/ppt/slides/slide2.xml" Id="Rac3d85230d9a4dac" /><Relationship Type="http://schemas.openxmlformats.org/officeDocument/2006/relationships/slide" Target="/ppt/slides/slide3.xml" Id="Rbb8d9728316a41dd" /><Relationship Type="http://schemas.openxmlformats.org/officeDocument/2006/relationships/slide" Target="/ppt/slides/slide4.xml" Id="Rf1e20384e20c41da" /><Relationship Type="http://schemas.openxmlformats.org/officeDocument/2006/relationships/slide" Target="/ppt/slides/slide5.xml" Id="R9447e1b181524bbf" /><Relationship Type="http://schemas.openxmlformats.org/officeDocument/2006/relationships/slide" Target="/ppt/slides/slide6.xml" Id="R29c146d28ff14a50" /><Relationship Type="http://schemas.openxmlformats.org/officeDocument/2006/relationships/slide" Target="/ppt/slides/slide7.xml" Id="Re8b6f59820af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a49df6085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c13d437e1428b" /><Relationship Type="http://schemas.openxmlformats.org/officeDocument/2006/relationships/theme" Target="/ppt/slideMasters/theme/theme1.xml" Id="R60c9da374975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c13d437e1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b97b8d096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8cdd3c700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ef0265c3c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2638838d8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af9773138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5b98a5954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5db569e84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MERITUM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MERITUM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−2 089 233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23 831 429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255 551 641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933 203 026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