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c614473c946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7a4ccac31f40bc"/>
  </p:sldMasterIdLst>
  <p:sldIdLst>
    <p:sldId xmlns:r="http://schemas.openxmlformats.org/officeDocument/2006/relationships" id="256" r:id="R489cdf5be8d7416f"/>
    <p:sldId xmlns:r="http://schemas.openxmlformats.org/officeDocument/2006/relationships" id="257" r:id="R9af855cb96e444e5"/>
    <p:sldId xmlns:r="http://schemas.openxmlformats.org/officeDocument/2006/relationships" id="258" r:id="R3caf371abf4e4e52"/>
    <p:sldId xmlns:r="http://schemas.openxmlformats.org/officeDocument/2006/relationships" id="259" r:id="R82cc5cdb1cba411d"/>
    <p:sldId xmlns:r="http://schemas.openxmlformats.org/officeDocument/2006/relationships" id="260" r:id="R1e3956e9866c4f34"/>
    <p:sldId xmlns:r="http://schemas.openxmlformats.org/officeDocument/2006/relationships" id="261" r:id="Rd9ecb34923f64bf9"/>
    <p:sldId xmlns:r="http://schemas.openxmlformats.org/officeDocument/2006/relationships" id="262" r:id="R4c1f93281acc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a4ccac31f40bc" /><Relationship Type="http://schemas.openxmlformats.org/officeDocument/2006/relationships/slide" Target="/ppt/slides/slide1.xml" Id="R489cdf5be8d7416f" /><Relationship Type="http://schemas.openxmlformats.org/officeDocument/2006/relationships/slide" Target="/ppt/slides/slide2.xml" Id="R9af855cb96e444e5" /><Relationship Type="http://schemas.openxmlformats.org/officeDocument/2006/relationships/slide" Target="/ppt/slides/slide3.xml" Id="R3caf371abf4e4e52" /><Relationship Type="http://schemas.openxmlformats.org/officeDocument/2006/relationships/slide" Target="/ppt/slides/slide4.xml" Id="R82cc5cdb1cba411d" /><Relationship Type="http://schemas.openxmlformats.org/officeDocument/2006/relationships/slide" Target="/ppt/slides/slide5.xml" Id="R1e3956e9866c4f34" /><Relationship Type="http://schemas.openxmlformats.org/officeDocument/2006/relationships/slide" Target="/ppt/slides/slide6.xml" Id="Rd9ecb34923f64bf9" /><Relationship Type="http://schemas.openxmlformats.org/officeDocument/2006/relationships/slide" Target="/ppt/slides/slide7.xml" Id="R4c1f93281acc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1bcd0f848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ded6e985c4fd0" /><Relationship Type="http://schemas.openxmlformats.org/officeDocument/2006/relationships/theme" Target="/ppt/slideMasters/theme/theme1.xml" Id="R5e225a75b2374f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5ded6e985c4f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3c9a1428a41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6c67f0bc74b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69c12a5ac49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169f2709049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ec428b19549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1a1589db241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3436ddd2b47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 REGNSKAP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1 884 488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1 469 860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1 838 864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