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7b6261f950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2ea34ac2f74bbd"/>
  </p:sldMasterIdLst>
  <p:sldIdLst>
    <p:sldId xmlns:r="http://schemas.openxmlformats.org/officeDocument/2006/relationships" id="256" r:id="R4692cc312cb14e7c"/>
    <p:sldId xmlns:r="http://schemas.openxmlformats.org/officeDocument/2006/relationships" id="257" r:id="R658fad32359b4af3"/>
    <p:sldId xmlns:r="http://schemas.openxmlformats.org/officeDocument/2006/relationships" id="258" r:id="R0b24627695e34af7"/>
    <p:sldId xmlns:r="http://schemas.openxmlformats.org/officeDocument/2006/relationships" id="259" r:id="R65ce84d9f47b404d"/>
    <p:sldId xmlns:r="http://schemas.openxmlformats.org/officeDocument/2006/relationships" id="260" r:id="R45fb0129b8ca4be8"/>
    <p:sldId xmlns:r="http://schemas.openxmlformats.org/officeDocument/2006/relationships" id="261" r:id="Rd4f1792afd9d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ea34ac2f74bbd" /><Relationship Type="http://schemas.openxmlformats.org/officeDocument/2006/relationships/slide" Target="/ppt/slides/slide1.xml" Id="R4692cc312cb14e7c" /><Relationship Type="http://schemas.openxmlformats.org/officeDocument/2006/relationships/slide" Target="/ppt/slides/slide2.xml" Id="R658fad32359b4af3" /><Relationship Type="http://schemas.openxmlformats.org/officeDocument/2006/relationships/slide" Target="/ppt/slides/slide3.xml" Id="R0b24627695e34af7" /><Relationship Type="http://schemas.openxmlformats.org/officeDocument/2006/relationships/slide" Target="/ppt/slides/slide4.xml" Id="R65ce84d9f47b404d" /><Relationship Type="http://schemas.openxmlformats.org/officeDocument/2006/relationships/slide" Target="/ppt/slides/slide5.xml" Id="R45fb0129b8ca4be8" /><Relationship Type="http://schemas.openxmlformats.org/officeDocument/2006/relationships/slide" Target="/ppt/slides/slide6.xml" Id="Rd4f1792afd9d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863b7095142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22c53a1ce4664" /><Relationship Type="http://schemas.openxmlformats.org/officeDocument/2006/relationships/theme" Target="/ppt/slideMasters/theme/theme1.xml" Id="R2ea22e7ea21644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22c53a1ce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86e87b7f6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4bc608145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09738050d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669bbdbfc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80490bbc044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04b17adef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