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8a78105d6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7118fd28c4c00"/>
  </p:sldMasterIdLst>
  <p:sldIdLst>
    <p:sldId xmlns:r="http://schemas.openxmlformats.org/officeDocument/2006/relationships" id="256" r:id="R34447d127d184432"/>
    <p:sldId xmlns:r="http://schemas.openxmlformats.org/officeDocument/2006/relationships" id="257" r:id="R413a53f4eaab4ec1"/>
    <p:sldId xmlns:r="http://schemas.openxmlformats.org/officeDocument/2006/relationships" id="258" r:id="R09ce91d8f154459a"/>
    <p:sldId xmlns:r="http://schemas.openxmlformats.org/officeDocument/2006/relationships" id="259" r:id="R1611da4d920948d2"/>
    <p:sldId xmlns:r="http://schemas.openxmlformats.org/officeDocument/2006/relationships" id="260" r:id="Racdbd8316dcb48ae"/>
    <p:sldId xmlns:r="http://schemas.openxmlformats.org/officeDocument/2006/relationships" id="261" r:id="Reffe918144fb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7118fd28c4c00" /><Relationship Type="http://schemas.openxmlformats.org/officeDocument/2006/relationships/slide" Target="/ppt/slides/slide1.xml" Id="R34447d127d184432" /><Relationship Type="http://schemas.openxmlformats.org/officeDocument/2006/relationships/slide" Target="/ppt/slides/slide2.xml" Id="R413a53f4eaab4ec1" /><Relationship Type="http://schemas.openxmlformats.org/officeDocument/2006/relationships/slide" Target="/ppt/slides/slide3.xml" Id="R09ce91d8f154459a" /><Relationship Type="http://schemas.openxmlformats.org/officeDocument/2006/relationships/slide" Target="/ppt/slides/slide4.xml" Id="R1611da4d920948d2" /><Relationship Type="http://schemas.openxmlformats.org/officeDocument/2006/relationships/slide" Target="/ppt/slides/slide5.xml" Id="Racdbd8316dcb48ae" /><Relationship Type="http://schemas.openxmlformats.org/officeDocument/2006/relationships/slide" Target="/ppt/slides/slide6.xml" Id="Reffe918144fb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fcb055a9b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9bfb95b241ab" /><Relationship Type="http://schemas.openxmlformats.org/officeDocument/2006/relationships/theme" Target="/ppt/slideMasters/theme/theme1.xml" Id="R123a8252c2b2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e9bfb95b2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8f44774b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50f8caa3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c428d440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8aaaa211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e38748b5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bdff28d9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