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0b8eaa469149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aee63e9de04f32"/>
  </p:sldMasterIdLst>
  <p:sldIdLst>
    <p:sldId xmlns:r="http://schemas.openxmlformats.org/officeDocument/2006/relationships" id="256" r:id="R8382b6c4f59b4cae"/>
    <p:sldId xmlns:r="http://schemas.openxmlformats.org/officeDocument/2006/relationships" id="257" r:id="Rae3d9d7b70984d5f"/>
    <p:sldId xmlns:r="http://schemas.openxmlformats.org/officeDocument/2006/relationships" id="258" r:id="R8ede52d4c0674413"/>
    <p:sldId xmlns:r="http://schemas.openxmlformats.org/officeDocument/2006/relationships" id="259" r:id="Rdf7fff2470e942db"/>
    <p:sldId xmlns:r="http://schemas.openxmlformats.org/officeDocument/2006/relationships" id="260" r:id="R091e95f8f34d4c10"/>
    <p:sldId xmlns:r="http://schemas.openxmlformats.org/officeDocument/2006/relationships" id="261" r:id="R30f836f764f64bca"/>
    <p:sldId xmlns:r="http://schemas.openxmlformats.org/officeDocument/2006/relationships" id="262" r:id="R733911b78476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ee63e9de04f32" /><Relationship Type="http://schemas.openxmlformats.org/officeDocument/2006/relationships/slide" Target="/ppt/slides/slide1.xml" Id="R8382b6c4f59b4cae" /><Relationship Type="http://schemas.openxmlformats.org/officeDocument/2006/relationships/slide" Target="/ppt/slides/slide2.xml" Id="Rae3d9d7b70984d5f" /><Relationship Type="http://schemas.openxmlformats.org/officeDocument/2006/relationships/slide" Target="/ppt/slides/slide3.xml" Id="R8ede52d4c0674413" /><Relationship Type="http://schemas.openxmlformats.org/officeDocument/2006/relationships/slide" Target="/ppt/slides/slide4.xml" Id="Rdf7fff2470e942db" /><Relationship Type="http://schemas.openxmlformats.org/officeDocument/2006/relationships/slide" Target="/ppt/slides/slide5.xml" Id="R091e95f8f34d4c10" /><Relationship Type="http://schemas.openxmlformats.org/officeDocument/2006/relationships/slide" Target="/ppt/slides/slide6.xml" Id="R30f836f764f64bca" /><Relationship Type="http://schemas.openxmlformats.org/officeDocument/2006/relationships/slide" Target="/ppt/slides/slide7.xml" Id="R733911b78476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e201a144348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4fcc8cbbb4e6d" /><Relationship Type="http://schemas.openxmlformats.org/officeDocument/2006/relationships/theme" Target="/ppt/slideMasters/theme/theme1.xml" Id="R82ee9de7622948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4fcc8cbbb4e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a4f55e908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02e60dbd54f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3c18dc27d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7c437736d4b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27bbe518447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afcdc66c747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ae288278e4e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VILLY HØGÅS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VILLY HØGÅS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VILLY HØGÅS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VILLY HØGÅS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VILLY HØGÅS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VILLY HØGÅS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18 456 288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5 627 810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5 734 899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15 442 344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20 146 248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VILLY HØGÅS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HØGÅS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KRISTIN HØGÅS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VILLY HØGÅS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VILLY HØGÅS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Svaboveien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joakim@villyhogas.no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933 357 678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VILLY HØGÅS AS</a:t>
            </a:r>
          </a:p>
        </p:txBody>
      </p:sp>
    </p:spTree>
  </p:cSld>
  <p:clrMapOvr>
    <a:masterClrMapping xmlns:a="http://schemas.openxmlformats.org/drawingml/2006/main"/>
  </p:clrMapOvr>
</p:sld>
</file>