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58781c728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9bf78ebdf406c"/>
  </p:sldMasterIdLst>
  <p:sldIdLst>
    <p:sldId xmlns:r="http://schemas.openxmlformats.org/officeDocument/2006/relationships" id="256" r:id="R6b3897fecbcd410d"/>
    <p:sldId xmlns:r="http://schemas.openxmlformats.org/officeDocument/2006/relationships" id="257" r:id="R97adcea98b254014"/>
    <p:sldId xmlns:r="http://schemas.openxmlformats.org/officeDocument/2006/relationships" id="258" r:id="R0fc963f4fc834bcb"/>
    <p:sldId xmlns:r="http://schemas.openxmlformats.org/officeDocument/2006/relationships" id="259" r:id="R1059b59b24584ffa"/>
    <p:sldId xmlns:r="http://schemas.openxmlformats.org/officeDocument/2006/relationships" id="260" r:id="R5040e340d63f4bea"/>
    <p:sldId xmlns:r="http://schemas.openxmlformats.org/officeDocument/2006/relationships" id="261" r:id="Rebc5b5e2017b4dc5"/>
    <p:sldId xmlns:r="http://schemas.openxmlformats.org/officeDocument/2006/relationships" id="262" r:id="R372e4f50e3bb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9bf78ebdf406c" /><Relationship Type="http://schemas.openxmlformats.org/officeDocument/2006/relationships/slide" Target="/ppt/slides/slide1.xml" Id="R6b3897fecbcd410d" /><Relationship Type="http://schemas.openxmlformats.org/officeDocument/2006/relationships/slide" Target="/ppt/slides/slide2.xml" Id="R97adcea98b254014" /><Relationship Type="http://schemas.openxmlformats.org/officeDocument/2006/relationships/slide" Target="/ppt/slides/slide3.xml" Id="R0fc963f4fc834bcb" /><Relationship Type="http://schemas.openxmlformats.org/officeDocument/2006/relationships/slide" Target="/ppt/slides/slide4.xml" Id="R1059b59b24584ffa" /><Relationship Type="http://schemas.openxmlformats.org/officeDocument/2006/relationships/slide" Target="/ppt/slides/slide5.xml" Id="R5040e340d63f4bea" /><Relationship Type="http://schemas.openxmlformats.org/officeDocument/2006/relationships/slide" Target="/ppt/slides/slide6.xml" Id="Rebc5b5e2017b4dc5" /><Relationship Type="http://schemas.openxmlformats.org/officeDocument/2006/relationships/slide" Target="/ppt/slides/slide7.xml" Id="R372e4f50e3bb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42fd605a6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39d9466f94139" /><Relationship Type="http://schemas.openxmlformats.org/officeDocument/2006/relationships/theme" Target="/ppt/slideMasters/theme/theme1.xml" Id="Rccd43d23f4b943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a39d9466f9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6f5695b7e4d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c10b8c5f6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71fbd72cb48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a34d2d568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0ae2f2fc8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c1f00c9214b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3b54b0936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