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03d74c952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dd6ea82614bd0"/>
  </p:sldMasterIdLst>
  <p:sldIdLst>
    <p:sldId xmlns:r="http://schemas.openxmlformats.org/officeDocument/2006/relationships" id="256" r:id="Rb2333504e3744adf"/>
    <p:sldId xmlns:r="http://schemas.openxmlformats.org/officeDocument/2006/relationships" id="257" r:id="Rd7ad4ff00ac14751"/>
    <p:sldId xmlns:r="http://schemas.openxmlformats.org/officeDocument/2006/relationships" id="258" r:id="Rd31704122be74828"/>
    <p:sldId xmlns:r="http://schemas.openxmlformats.org/officeDocument/2006/relationships" id="259" r:id="R2523babba3d9441a"/>
    <p:sldId xmlns:r="http://schemas.openxmlformats.org/officeDocument/2006/relationships" id="260" r:id="Rff75c262a22a4ccf"/>
    <p:sldId xmlns:r="http://schemas.openxmlformats.org/officeDocument/2006/relationships" id="261" r:id="Rb11fc95b14ef4721"/>
    <p:sldId xmlns:r="http://schemas.openxmlformats.org/officeDocument/2006/relationships" id="262" r:id="R6729e882afd0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dd6ea82614bd0" /><Relationship Type="http://schemas.openxmlformats.org/officeDocument/2006/relationships/slide" Target="/ppt/slides/slide1.xml" Id="Rb2333504e3744adf" /><Relationship Type="http://schemas.openxmlformats.org/officeDocument/2006/relationships/slide" Target="/ppt/slides/slide2.xml" Id="Rd7ad4ff00ac14751" /><Relationship Type="http://schemas.openxmlformats.org/officeDocument/2006/relationships/slide" Target="/ppt/slides/slide3.xml" Id="Rd31704122be74828" /><Relationship Type="http://schemas.openxmlformats.org/officeDocument/2006/relationships/slide" Target="/ppt/slides/slide4.xml" Id="R2523babba3d9441a" /><Relationship Type="http://schemas.openxmlformats.org/officeDocument/2006/relationships/slide" Target="/ppt/slides/slide5.xml" Id="Rff75c262a22a4ccf" /><Relationship Type="http://schemas.openxmlformats.org/officeDocument/2006/relationships/slide" Target="/ppt/slides/slide6.xml" Id="Rb11fc95b14ef4721" /><Relationship Type="http://schemas.openxmlformats.org/officeDocument/2006/relationships/slide" Target="/ppt/slides/slide7.xml" Id="R6729e882afd0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9d9a83178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e8e3f6b243ae" /><Relationship Type="http://schemas.openxmlformats.org/officeDocument/2006/relationships/theme" Target="/ppt/slideMasters/theme/theme1.xml" Id="Re1a3a019b342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9e8e3f6b2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e7b001330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b251de16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c57081da7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2bce53ff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afda070ea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092d9c7e8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5081f727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FINANSPLAN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FINANSPLAN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170 906 240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173 432 194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KOMNÆS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933 448 266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