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8b924e0b2245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2efb0c4844c73"/>
  </p:sldMasterIdLst>
  <p:sldIdLst>
    <p:sldId xmlns:r="http://schemas.openxmlformats.org/officeDocument/2006/relationships" id="256" r:id="R5a405f8e3cd041cc"/>
    <p:sldId xmlns:r="http://schemas.openxmlformats.org/officeDocument/2006/relationships" id="257" r:id="R4323f87ba31f451e"/>
    <p:sldId xmlns:r="http://schemas.openxmlformats.org/officeDocument/2006/relationships" id="258" r:id="Rac59ccd764234409"/>
    <p:sldId xmlns:r="http://schemas.openxmlformats.org/officeDocument/2006/relationships" id="259" r:id="R1ca9b8f1a91c4f0e"/>
    <p:sldId xmlns:r="http://schemas.openxmlformats.org/officeDocument/2006/relationships" id="260" r:id="R9cabd06c1aa84ddd"/>
    <p:sldId xmlns:r="http://schemas.openxmlformats.org/officeDocument/2006/relationships" id="261" r:id="R89c0416ec7364c75"/>
    <p:sldId xmlns:r="http://schemas.openxmlformats.org/officeDocument/2006/relationships" id="262" r:id="R1b18d8edba004c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2efb0c4844c73" /><Relationship Type="http://schemas.openxmlformats.org/officeDocument/2006/relationships/slide" Target="/ppt/slides/slide1.xml" Id="R5a405f8e3cd041cc" /><Relationship Type="http://schemas.openxmlformats.org/officeDocument/2006/relationships/slide" Target="/ppt/slides/slide2.xml" Id="R4323f87ba31f451e" /><Relationship Type="http://schemas.openxmlformats.org/officeDocument/2006/relationships/slide" Target="/ppt/slides/slide3.xml" Id="Rac59ccd764234409" /><Relationship Type="http://schemas.openxmlformats.org/officeDocument/2006/relationships/slide" Target="/ppt/slides/slide4.xml" Id="R1ca9b8f1a91c4f0e" /><Relationship Type="http://schemas.openxmlformats.org/officeDocument/2006/relationships/slide" Target="/ppt/slides/slide5.xml" Id="R9cabd06c1aa84ddd" /><Relationship Type="http://schemas.openxmlformats.org/officeDocument/2006/relationships/slide" Target="/ppt/slides/slide6.xml" Id="R89c0416ec7364c75" /><Relationship Type="http://schemas.openxmlformats.org/officeDocument/2006/relationships/slide" Target="/ppt/slides/slide7.xml" Id="R1b18d8edba004c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030c240cf4c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49a3512344c99" /><Relationship Type="http://schemas.openxmlformats.org/officeDocument/2006/relationships/theme" Target="/ppt/slideMasters/theme/theme1.xml" Id="Re3ae306eb32a45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49a3512344c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d11e1a78249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f07342fc34e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be563aaa74a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846feb14c41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ad25150cc43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f2a99d89046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18a206b5a44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MAJO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MAJO INVEST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262 838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JONSKÅS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Maries vei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933 459 829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INVEST AS</a:t>
            </a:r>
          </a:p>
        </p:txBody>
      </p:sp>
    </p:spTree>
  </p:cSld>
  <p:clrMapOvr>
    <a:masterClrMapping xmlns:a="http://schemas.openxmlformats.org/drawingml/2006/main"/>
  </p:clrMapOvr>
</p:sld>
</file>