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098457042324b6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cdb7bb464b5486e"/>
  </p:sldMasterIdLst>
  <p:sldIdLst>
    <p:sldId xmlns:r="http://schemas.openxmlformats.org/officeDocument/2006/relationships" id="256" r:id="R24694b50aded4908"/>
    <p:sldId xmlns:r="http://schemas.openxmlformats.org/officeDocument/2006/relationships" id="257" r:id="R0b772c19633941fa"/>
    <p:sldId xmlns:r="http://schemas.openxmlformats.org/officeDocument/2006/relationships" id="258" r:id="R334627759e9e4292"/>
    <p:sldId xmlns:r="http://schemas.openxmlformats.org/officeDocument/2006/relationships" id="259" r:id="R4b871113ca7d44dd"/>
    <p:sldId xmlns:r="http://schemas.openxmlformats.org/officeDocument/2006/relationships" id="260" r:id="R7339baaeb8d44afd"/>
    <p:sldId xmlns:r="http://schemas.openxmlformats.org/officeDocument/2006/relationships" id="261" r:id="Rdd75064c5ccc440d"/>
    <p:sldId xmlns:r="http://schemas.openxmlformats.org/officeDocument/2006/relationships" id="262" r:id="R1fac5bd023694af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cdb7bb464b5486e" /><Relationship Type="http://schemas.openxmlformats.org/officeDocument/2006/relationships/slide" Target="/ppt/slides/slide1.xml" Id="R24694b50aded4908" /><Relationship Type="http://schemas.openxmlformats.org/officeDocument/2006/relationships/slide" Target="/ppt/slides/slide2.xml" Id="R0b772c19633941fa" /><Relationship Type="http://schemas.openxmlformats.org/officeDocument/2006/relationships/slide" Target="/ppt/slides/slide3.xml" Id="R334627759e9e4292" /><Relationship Type="http://schemas.openxmlformats.org/officeDocument/2006/relationships/slide" Target="/ppt/slides/slide4.xml" Id="R4b871113ca7d44dd" /><Relationship Type="http://schemas.openxmlformats.org/officeDocument/2006/relationships/slide" Target="/ppt/slides/slide5.xml" Id="R7339baaeb8d44afd" /><Relationship Type="http://schemas.openxmlformats.org/officeDocument/2006/relationships/slide" Target="/ppt/slides/slide6.xml" Id="Rdd75064c5ccc440d" /><Relationship Type="http://schemas.openxmlformats.org/officeDocument/2006/relationships/slide" Target="/ppt/slides/slide7.xml" Id="R1fac5bd023694af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8cab2d8a273477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a64191566148d9" /><Relationship Type="http://schemas.openxmlformats.org/officeDocument/2006/relationships/theme" Target="/ppt/slideMasters/theme/theme1.xml" Id="R42d8cc49c1194c2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da64191566148d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321aae4552477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0f54887cc1441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37085961054fc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fec2f3a683423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2116e60cd0494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8ce3c2b515491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6f3fb69f3f449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DUIN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DUIN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DUIN AS ble etablert [år] og holder til i Vestfossen.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DUIN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DUIN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DUIN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−13 320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−13 322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2 959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2 536 947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DUIN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HANSSON HOLDING AS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HSHO AS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KRONSON INVEST AS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ZIMAKOFF INVEST AS  –  25,0 %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DUIN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Bekkeveien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3320 Vestfossen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933 486 540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DUIN AS</a:t>
            </a:r>
          </a:p>
        </p:txBody>
      </p:sp>
    </p:spTree>
  </p:cSld>
  <p:clrMapOvr>
    <a:masterClrMapping xmlns:a="http://schemas.openxmlformats.org/drawingml/2006/main"/>
  </p:clrMapOvr>
</p:sld>
</file>