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543edd91e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97e321d01454b"/>
  </p:sldMasterIdLst>
  <p:sldIdLst>
    <p:sldId xmlns:r="http://schemas.openxmlformats.org/officeDocument/2006/relationships" id="256" r:id="R2d910fe1d4d74730"/>
    <p:sldId xmlns:r="http://schemas.openxmlformats.org/officeDocument/2006/relationships" id="257" r:id="Rda386f19f6b94fed"/>
    <p:sldId xmlns:r="http://schemas.openxmlformats.org/officeDocument/2006/relationships" id="258" r:id="Re2366c437328480f"/>
    <p:sldId xmlns:r="http://schemas.openxmlformats.org/officeDocument/2006/relationships" id="259" r:id="Rf6efff123e164e7f"/>
    <p:sldId xmlns:r="http://schemas.openxmlformats.org/officeDocument/2006/relationships" id="260" r:id="R74e6fa7432e44ef3"/>
    <p:sldId xmlns:r="http://schemas.openxmlformats.org/officeDocument/2006/relationships" id="261" r:id="R8f55e7e7350947a0"/>
    <p:sldId xmlns:r="http://schemas.openxmlformats.org/officeDocument/2006/relationships" id="262" r:id="R214bbb96f544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97e321d01454b" /><Relationship Type="http://schemas.openxmlformats.org/officeDocument/2006/relationships/slide" Target="/ppt/slides/slide1.xml" Id="R2d910fe1d4d74730" /><Relationship Type="http://schemas.openxmlformats.org/officeDocument/2006/relationships/slide" Target="/ppt/slides/slide2.xml" Id="Rda386f19f6b94fed" /><Relationship Type="http://schemas.openxmlformats.org/officeDocument/2006/relationships/slide" Target="/ppt/slides/slide3.xml" Id="Re2366c437328480f" /><Relationship Type="http://schemas.openxmlformats.org/officeDocument/2006/relationships/slide" Target="/ppt/slides/slide4.xml" Id="Rf6efff123e164e7f" /><Relationship Type="http://schemas.openxmlformats.org/officeDocument/2006/relationships/slide" Target="/ppt/slides/slide5.xml" Id="R74e6fa7432e44ef3" /><Relationship Type="http://schemas.openxmlformats.org/officeDocument/2006/relationships/slide" Target="/ppt/slides/slide6.xml" Id="R8f55e7e7350947a0" /><Relationship Type="http://schemas.openxmlformats.org/officeDocument/2006/relationships/slide" Target="/ppt/slides/slide7.xml" Id="R214bbb96f544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20c6c61a3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71e7eb61d4db6" /><Relationship Type="http://schemas.openxmlformats.org/officeDocument/2006/relationships/theme" Target="/ppt/slideMasters/theme/theme1.xml" Id="Raa3b37fc07ed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71e7eb61d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31ddaa1f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329deb5c1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b88a97adf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efa900c3e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6f01f465b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8c475ce83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04e665ba8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11 128 502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23 900 874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23 972 042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 AS</a:t>
            </a:r>
          </a:p>
        </p:txBody>
      </p:sp>
    </p:spTree>
  </p:cSld>
  <p:clrMapOvr>
    <a:masterClrMapping xmlns:a="http://schemas.openxmlformats.org/drawingml/2006/main"/>
  </p:clrMapOvr>
</p:sld>
</file>