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f5f848f54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6cb1638f74518"/>
  </p:sldMasterIdLst>
  <p:sldIdLst>
    <p:sldId xmlns:r="http://schemas.openxmlformats.org/officeDocument/2006/relationships" id="256" r:id="R56cce7a195aa46b9"/>
    <p:sldId xmlns:r="http://schemas.openxmlformats.org/officeDocument/2006/relationships" id="257" r:id="Ra5a84632f2484a10"/>
    <p:sldId xmlns:r="http://schemas.openxmlformats.org/officeDocument/2006/relationships" id="258" r:id="Rc2cb2ca5458a4b58"/>
    <p:sldId xmlns:r="http://schemas.openxmlformats.org/officeDocument/2006/relationships" id="259" r:id="R8a3a52edb6b0450a"/>
    <p:sldId xmlns:r="http://schemas.openxmlformats.org/officeDocument/2006/relationships" id="260" r:id="R3ae6e1a8969c4a62"/>
    <p:sldId xmlns:r="http://schemas.openxmlformats.org/officeDocument/2006/relationships" id="261" r:id="Ra3e54fef0fca48a7"/>
    <p:sldId xmlns:r="http://schemas.openxmlformats.org/officeDocument/2006/relationships" id="262" r:id="R9dbf5795d24a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6cb1638f74518" /><Relationship Type="http://schemas.openxmlformats.org/officeDocument/2006/relationships/slide" Target="/ppt/slides/slide1.xml" Id="R56cce7a195aa46b9" /><Relationship Type="http://schemas.openxmlformats.org/officeDocument/2006/relationships/slide" Target="/ppt/slides/slide2.xml" Id="Ra5a84632f2484a10" /><Relationship Type="http://schemas.openxmlformats.org/officeDocument/2006/relationships/slide" Target="/ppt/slides/slide3.xml" Id="Rc2cb2ca5458a4b58" /><Relationship Type="http://schemas.openxmlformats.org/officeDocument/2006/relationships/slide" Target="/ppt/slides/slide4.xml" Id="R8a3a52edb6b0450a" /><Relationship Type="http://schemas.openxmlformats.org/officeDocument/2006/relationships/slide" Target="/ppt/slides/slide5.xml" Id="R3ae6e1a8969c4a62" /><Relationship Type="http://schemas.openxmlformats.org/officeDocument/2006/relationships/slide" Target="/ppt/slides/slide6.xml" Id="Ra3e54fef0fca48a7" /><Relationship Type="http://schemas.openxmlformats.org/officeDocument/2006/relationships/slide" Target="/ppt/slides/slide7.xml" Id="R9dbf5795d24a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2969e5f00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0c1b6d604acd" /><Relationship Type="http://schemas.openxmlformats.org/officeDocument/2006/relationships/theme" Target="/ppt/slideMasters/theme/theme1.xml" Id="R636b8796275f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30c1b6d60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f0b3c0ecf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68f8059e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0674a1a6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910b30912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2ed406108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166196e2b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ea7fdc61d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25 005 264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