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06fcf2260543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5ab676a3c24c84"/>
  </p:sldMasterIdLst>
  <p:sldIdLst>
    <p:sldId xmlns:r="http://schemas.openxmlformats.org/officeDocument/2006/relationships" id="256" r:id="Rf1a7bce9b5414271"/>
    <p:sldId xmlns:r="http://schemas.openxmlformats.org/officeDocument/2006/relationships" id="257" r:id="R55fc8c9f513245a4"/>
    <p:sldId xmlns:r="http://schemas.openxmlformats.org/officeDocument/2006/relationships" id="258" r:id="Rb6b4831593dc47b9"/>
    <p:sldId xmlns:r="http://schemas.openxmlformats.org/officeDocument/2006/relationships" id="259" r:id="R8cd6142421f442fa"/>
    <p:sldId xmlns:r="http://schemas.openxmlformats.org/officeDocument/2006/relationships" id="260" r:id="Reaa97bad62c9480d"/>
    <p:sldId xmlns:r="http://schemas.openxmlformats.org/officeDocument/2006/relationships" id="261" r:id="R3ca37c0f7a244cd5"/>
    <p:sldId xmlns:r="http://schemas.openxmlformats.org/officeDocument/2006/relationships" id="262" r:id="Rc0127819d59f48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5ab676a3c24c84" /><Relationship Type="http://schemas.openxmlformats.org/officeDocument/2006/relationships/slide" Target="/ppt/slides/slide1.xml" Id="Rf1a7bce9b5414271" /><Relationship Type="http://schemas.openxmlformats.org/officeDocument/2006/relationships/slide" Target="/ppt/slides/slide2.xml" Id="R55fc8c9f513245a4" /><Relationship Type="http://schemas.openxmlformats.org/officeDocument/2006/relationships/slide" Target="/ppt/slides/slide3.xml" Id="Rb6b4831593dc47b9" /><Relationship Type="http://schemas.openxmlformats.org/officeDocument/2006/relationships/slide" Target="/ppt/slides/slide4.xml" Id="R8cd6142421f442fa" /><Relationship Type="http://schemas.openxmlformats.org/officeDocument/2006/relationships/slide" Target="/ppt/slides/slide5.xml" Id="Reaa97bad62c9480d" /><Relationship Type="http://schemas.openxmlformats.org/officeDocument/2006/relationships/slide" Target="/ppt/slides/slide6.xml" Id="R3ca37c0f7a244cd5" /><Relationship Type="http://schemas.openxmlformats.org/officeDocument/2006/relationships/slide" Target="/ppt/slides/slide7.xml" Id="Rc0127819d59f48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5f54ec6c5740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827ef0db5463a" /><Relationship Type="http://schemas.openxmlformats.org/officeDocument/2006/relationships/theme" Target="/ppt/slideMasters/theme/theme1.xml" Id="R09a35c532c7c4d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0827ef0db546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8208ba2614b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d5e3e0b714b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d3409410b46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049ba7bbb45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9c5fd576a4a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256473ed343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212602b1145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HGJ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HGJ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3 638 348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8 121 114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8 124 604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GEORG JELSA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4E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933 498 735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INVESTERING AS</a:t>
            </a:r>
          </a:p>
        </p:txBody>
      </p:sp>
    </p:spTree>
  </p:cSld>
  <p:clrMapOvr>
    <a:masterClrMapping xmlns:a="http://schemas.openxmlformats.org/drawingml/2006/main"/>
  </p:clrMapOvr>
</p:sld>
</file>