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8800d4cb3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b51e0ff774774"/>
  </p:sldMasterIdLst>
  <p:sldIdLst>
    <p:sldId xmlns:r="http://schemas.openxmlformats.org/officeDocument/2006/relationships" id="256" r:id="Ra2e3fd3621964fe4"/>
    <p:sldId xmlns:r="http://schemas.openxmlformats.org/officeDocument/2006/relationships" id="257" r:id="R01a855221bdd4040"/>
    <p:sldId xmlns:r="http://schemas.openxmlformats.org/officeDocument/2006/relationships" id="258" r:id="Rb564438de6a0420d"/>
    <p:sldId xmlns:r="http://schemas.openxmlformats.org/officeDocument/2006/relationships" id="259" r:id="Rf8a57006e7714b1d"/>
    <p:sldId xmlns:r="http://schemas.openxmlformats.org/officeDocument/2006/relationships" id="260" r:id="Re489f9f0374d4256"/>
    <p:sldId xmlns:r="http://schemas.openxmlformats.org/officeDocument/2006/relationships" id="261" r:id="Ra86ec6784cc84dd7"/>
    <p:sldId xmlns:r="http://schemas.openxmlformats.org/officeDocument/2006/relationships" id="262" r:id="R6b857e7399cd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b51e0ff774774" /><Relationship Type="http://schemas.openxmlformats.org/officeDocument/2006/relationships/slide" Target="/ppt/slides/slide1.xml" Id="Ra2e3fd3621964fe4" /><Relationship Type="http://schemas.openxmlformats.org/officeDocument/2006/relationships/slide" Target="/ppt/slides/slide2.xml" Id="R01a855221bdd4040" /><Relationship Type="http://schemas.openxmlformats.org/officeDocument/2006/relationships/slide" Target="/ppt/slides/slide3.xml" Id="Rb564438de6a0420d" /><Relationship Type="http://schemas.openxmlformats.org/officeDocument/2006/relationships/slide" Target="/ppt/slides/slide4.xml" Id="Rf8a57006e7714b1d" /><Relationship Type="http://schemas.openxmlformats.org/officeDocument/2006/relationships/slide" Target="/ppt/slides/slide5.xml" Id="Re489f9f0374d4256" /><Relationship Type="http://schemas.openxmlformats.org/officeDocument/2006/relationships/slide" Target="/ppt/slides/slide6.xml" Id="Ra86ec6784cc84dd7" /><Relationship Type="http://schemas.openxmlformats.org/officeDocument/2006/relationships/slide" Target="/ppt/slides/slide7.xml" Id="R6b857e7399cd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3c3038a0a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e605f003949c9" /><Relationship Type="http://schemas.openxmlformats.org/officeDocument/2006/relationships/theme" Target="/ppt/slideMasters/theme/theme1.xml" Id="R6fac50a93d6b45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e605f003949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8f6daece5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4df7d7abb49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e6765399f4a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7fe30fc2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a643ec07345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d7ea9d572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7b8b5f051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155 936 598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140 792 377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144 303 936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1 678 345 551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1 857 981 752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39,4 %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MUST  –  39,4 %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FONDAL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OSLOKANALEN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MUST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933 542 084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 AS</a:t>
            </a:r>
          </a:p>
        </p:txBody>
      </p:sp>
    </p:spTree>
  </p:cSld>
  <p:clrMapOvr>
    <a:masterClrMapping xmlns:a="http://schemas.openxmlformats.org/drawingml/2006/main"/>
  </p:clrMapOvr>
</p:sld>
</file>