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b7e25f400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8a8a0272d44ce"/>
  </p:sldMasterIdLst>
  <p:sldIdLst>
    <p:sldId xmlns:r="http://schemas.openxmlformats.org/officeDocument/2006/relationships" id="256" r:id="R18088085e6ca4814"/>
    <p:sldId xmlns:r="http://schemas.openxmlformats.org/officeDocument/2006/relationships" id="257" r:id="R8940337241fb4b82"/>
    <p:sldId xmlns:r="http://schemas.openxmlformats.org/officeDocument/2006/relationships" id="258" r:id="Rea4662e392444330"/>
    <p:sldId xmlns:r="http://schemas.openxmlformats.org/officeDocument/2006/relationships" id="259" r:id="R1fb5905785db49d5"/>
    <p:sldId xmlns:r="http://schemas.openxmlformats.org/officeDocument/2006/relationships" id="260" r:id="R53bf33f4f3ac4a40"/>
    <p:sldId xmlns:r="http://schemas.openxmlformats.org/officeDocument/2006/relationships" id="261" r:id="Ra33cb607bdd0489e"/>
    <p:sldId xmlns:r="http://schemas.openxmlformats.org/officeDocument/2006/relationships" id="262" r:id="Rdd96a4dca890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8a8a0272d44ce" /><Relationship Type="http://schemas.openxmlformats.org/officeDocument/2006/relationships/slide" Target="/ppt/slides/slide1.xml" Id="R18088085e6ca4814" /><Relationship Type="http://schemas.openxmlformats.org/officeDocument/2006/relationships/slide" Target="/ppt/slides/slide2.xml" Id="R8940337241fb4b82" /><Relationship Type="http://schemas.openxmlformats.org/officeDocument/2006/relationships/slide" Target="/ppt/slides/slide3.xml" Id="Rea4662e392444330" /><Relationship Type="http://schemas.openxmlformats.org/officeDocument/2006/relationships/slide" Target="/ppt/slides/slide4.xml" Id="R1fb5905785db49d5" /><Relationship Type="http://schemas.openxmlformats.org/officeDocument/2006/relationships/slide" Target="/ppt/slides/slide5.xml" Id="R53bf33f4f3ac4a40" /><Relationship Type="http://schemas.openxmlformats.org/officeDocument/2006/relationships/slide" Target="/ppt/slides/slide6.xml" Id="Ra33cb607bdd0489e" /><Relationship Type="http://schemas.openxmlformats.org/officeDocument/2006/relationships/slide" Target="/ppt/slides/slide7.xml" Id="Rdd96a4dca890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ab209d0fe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4f8dde164768" /><Relationship Type="http://schemas.openxmlformats.org/officeDocument/2006/relationships/theme" Target="/ppt/slideMasters/theme/theme1.xml" Id="Rab66dd1dad9c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e4f8dde16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71948cb8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75887d39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d7f2cdcb8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c54a4229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39c9b1ba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acbd796a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cf163629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