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757b9cb68c411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cab629f2164f05"/>
  </p:sldMasterIdLst>
  <p:sldIdLst>
    <p:sldId xmlns:r="http://schemas.openxmlformats.org/officeDocument/2006/relationships" id="256" r:id="R749ef8e4e8594d63"/>
    <p:sldId xmlns:r="http://schemas.openxmlformats.org/officeDocument/2006/relationships" id="257" r:id="R7b1cb4f60894410d"/>
    <p:sldId xmlns:r="http://schemas.openxmlformats.org/officeDocument/2006/relationships" id="258" r:id="Raa003564e8d34b82"/>
    <p:sldId xmlns:r="http://schemas.openxmlformats.org/officeDocument/2006/relationships" id="259" r:id="R1276ade8238a4a3f"/>
    <p:sldId xmlns:r="http://schemas.openxmlformats.org/officeDocument/2006/relationships" id="260" r:id="Rcc9cd3c8fc394d8f"/>
    <p:sldId xmlns:r="http://schemas.openxmlformats.org/officeDocument/2006/relationships" id="261" r:id="R83829e19c4fe4a02"/>
    <p:sldId xmlns:r="http://schemas.openxmlformats.org/officeDocument/2006/relationships" id="262" r:id="R2aadf331b0214d4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cab629f2164f05" /><Relationship Type="http://schemas.openxmlformats.org/officeDocument/2006/relationships/slide" Target="/ppt/slides/slide1.xml" Id="R749ef8e4e8594d63" /><Relationship Type="http://schemas.openxmlformats.org/officeDocument/2006/relationships/slide" Target="/ppt/slides/slide2.xml" Id="R7b1cb4f60894410d" /><Relationship Type="http://schemas.openxmlformats.org/officeDocument/2006/relationships/slide" Target="/ppt/slides/slide3.xml" Id="Raa003564e8d34b82" /><Relationship Type="http://schemas.openxmlformats.org/officeDocument/2006/relationships/slide" Target="/ppt/slides/slide4.xml" Id="R1276ade8238a4a3f" /><Relationship Type="http://schemas.openxmlformats.org/officeDocument/2006/relationships/slide" Target="/ppt/slides/slide5.xml" Id="Rcc9cd3c8fc394d8f" /><Relationship Type="http://schemas.openxmlformats.org/officeDocument/2006/relationships/slide" Target="/ppt/slides/slide6.xml" Id="R83829e19c4fe4a02" /><Relationship Type="http://schemas.openxmlformats.org/officeDocument/2006/relationships/slide" Target="/ppt/slides/slide7.xml" Id="R2aadf331b0214d4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166abd95e241c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ec4bffb597462b" /><Relationship Type="http://schemas.openxmlformats.org/officeDocument/2006/relationships/theme" Target="/ppt/slideMasters/theme/theme1.xml" Id="Re05cf61cc87a443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ec4bffb597462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5e9b29d5224b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c6105fa60d4e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7a5bb894749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eaade63ff34d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7bd70615b40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2d1f920d334e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aae711153540b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KRONSON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KRONSON INVEST AS ble etablert [år] og holder til i Fiskum.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15 597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89 737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EDITH HANSSON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OLIVER HANSSON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Jøstansrudveien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3322 Fiskum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933 569 853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KRONSON INVEST AS</a:t>
            </a:r>
          </a:p>
        </p:txBody>
      </p:sp>
    </p:spTree>
  </p:cSld>
  <p:clrMapOvr>
    <a:masterClrMapping xmlns:a="http://schemas.openxmlformats.org/drawingml/2006/main"/>
  </p:clrMapOvr>
</p:sld>
</file>