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e2a53d19e746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72fbd82ae44e44"/>
  </p:sldMasterIdLst>
  <p:sldIdLst>
    <p:sldId xmlns:r="http://schemas.openxmlformats.org/officeDocument/2006/relationships" id="256" r:id="Rc4deb740ec934ada"/>
    <p:sldId xmlns:r="http://schemas.openxmlformats.org/officeDocument/2006/relationships" id="257" r:id="R02c43ddbcbf848b3"/>
    <p:sldId xmlns:r="http://schemas.openxmlformats.org/officeDocument/2006/relationships" id="258" r:id="R6ec29407628c44ed"/>
    <p:sldId xmlns:r="http://schemas.openxmlformats.org/officeDocument/2006/relationships" id="259" r:id="Ra4ce303d4a2a48ab"/>
    <p:sldId xmlns:r="http://schemas.openxmlformats.org/officeDocument/2006/relationships" id="260" r:id="R389aa2c204ef4711"/>
    <p:sldId xmlns:r="http://schemas.openxmlformats.org/officeDocument/2006/relationships" id="261" r:id="R56c151d088e245c2"/>
    <p:sldId xmlns:r="http://schemas.openxmlformats.org/officeDocument/2006/relationships" id="262" r:id="R7ce8ce64b31a4b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72fbd82ae44e44" /><Relationship Type="http://schemas.openxmlformats.org/officeDocument/2006/relationships/slide" Target="/ppt/slides/slide1.xml" Id="Rc4deb740ec934ada" /><Relationship Type="http://schemas.openxmlformats.org/officeDocument/2006/relationships/slide" Target="/ppt/slides/slide2.xml" Id="R02c43ddbcbf848b3" /><Relationship Type="http://schemas.openxmlformats.org/officeDocument/2006/relationships/slide" Target="/ppt/slides/slide3.xml" Id="R6ec29407628c44ed" /><Relationship Type="http://schemas.openxmlformats.org/officeDocument/2006/relationships/slide" Target="/ppt/slides/slide4.xml" Id="Ra4ce303d4a2a48ab" /><Relationship Type="http://schemas.openxmlformats.org/officeDocument/2006/relationships/slide" Target="/ppt/slides/slide5.xml" Id="R389aa2c204ef4711" /><Relationship Type="http://schemas.openxmlformats.org/officeDocument/2006/relationships/slide" Target="/ppt/slides/slide6.xml" Id="R56c151d088e245c2" /><Relationship Type="http://schemas.openxmlformats.org/officeDocument/2006/relationships/slide" Target="/ppt/slides/slide7.xml" Id="R7ce8ce64b31a4b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6b78d7c5ee45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ef783ba5c432c" /><Relationship Type="http://schemas.openxmlformats.org/officeDocument/2006/relationships/theme" Target="/ppt/slideMasters/theme/theme1.xml" Id="R4c6e405f862f4f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bef783ba5c43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5cd26fe4441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dae8947d146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0c596f9ca4c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b6322f3d842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e775a792040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a8f7dd58649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86e4f6d9f4e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ROBUSTUS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ROBUSTUS INVEST AS ble etablert [år] og holder til i Sjetnemarka.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273 395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840 981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EVA GREEN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Godagers veg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7081 Sjetnemarka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933 572 587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ROBUSTUS INVEST AS</a:t>
            </a:r>
          </a:p>
        </p:txBody>
      </p:sp>
    </p:spTree>
  </p:cSld>
  <p:clrMapOvr>
    <a:masterClrMapping xmlns:a="http://schemas.openxmlformats.org/drawingml/2006/main"/>
  </p:clrMapOvr>
</p:sld>
</file>