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772fa7ea5934ca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1d70b7d52264dcf"/>
  </p:sldMasterIdLst>
  <p:sldIdLst>
    <p:sldId xmlns:r="http://schemas.openxmlformats.org/officeDocument/2006/relationships" id="256" r:id="Rd1ac7006cc274a2c"/>
    <p:sldId xmlns:r="http://schemas.openxmlformats.org/officeDocument/2006/relationships" id="257" r:id="R40ac42ca61a64488"/>
    <p:sldId xmlns:r="http://schemas.openxmlformats.org/officeDocument/2006/relationships" id="258" r:id="Rfebc3b86a8fa4c45"/>
    <p:sldId xmlns:r="http://schemas.openxmlformats.org/officeDocument/2006/relationships" id="259" r:id="R4e7b0d390c3a4745"/>
    <p:sldId xmlns:r="http://schemas.openxmlformats.org/officeDocument/2006/relationships" id="260" r:id="R87e576b9bea5495c"/>
    <p:sldId xmlns:r="http://schemas.openxmlformats.org/officeDocument/2006/relationships" id="261" r:id="R44f501ff80264ebd"/>
    <p:sldId xmlns:r="http://schemas.openxmlformats.org/officeDocument/2006/relationships" id="262" r:id="R922e4c13485c4fd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d70b7d52264dcf" /><Relationship Type="http://schemas.openxmlformats.org/officeDocument/2006/relationships/slide" Target="/ppt/slides/slide1.xml" Id="Rd1ac7006cc274a2c" /><Relationship Type="http://schemas.openxmlformats.org/officeDocument/2006/relationships/slide" Target="/ppt/slides/slide2.xml" Id="R40ac42ca61a64488" /><Relationship Type="http://schemas.openxmlformats.org/officeDocument/2006/relationships/slide" Target="/ppt/slides/slide3.xml" Id="Rfebc3b86a8fa4c45" /><Relationship Type="http://schemas.openxmlformats.org/officeDocument/2006/relationships/slide" Target="/ppt/slides/slide4.xml" Id="R4e7b0d390c3a4745" /><Relationship Type="http://schemas.openxmlformats.org/officeDocument/2006/relationships/slide" Target="/ppt/slides/slide5.xml" Id="R87e576b9bea5495c" /><Relationship Type="http://schemas.openxmlformats.org/officeDocument/2006/relationships/slide" Target="/ppt/slides/slide6.xml" Id="R44f501ff80264ebd" /><Relationship Type="http://schemas.openxmlformats.org/officeDocument/2006/relationships/slide" Target="/ppt/slides/slide7.xml" Id="R922e4c13485c4fd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f7d6cb09934c7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61e9a0e3424f10" /><Relationship Type="http://schemas.openxmlformats.org/officeDocument/2006/relationships/theme" Target="/ppt/slideMasters/theme/theme1.xml" Id="Rba59ad76351b42f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861e9a0e3424f1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a9a7f46add4c0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94ceb5dd1c43d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f3f70f575c452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9c976980294b5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d061e928ee482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c096b4a59d4a6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a3904eb3f24e9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VIHECA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VIHECA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VIHECA CAPITAL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VIHECA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VIHECA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VIHECA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−375 347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16 128 429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1 248 304 274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1 255 351 761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VIHECA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CUS INVEST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US INVEST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VIBEKE ULRICHSEN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VIHECA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Vibeke Ulrichsen, Inkognitogata 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933 597 326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VIHECA CAPITAL AS</a:t>
            </a:r>
          </a:p>
        </p:txBody>
      </p:sp>
    </p:spTree>
  </p:cSld>
  <p:clrMapOvr>
    <a:masterClrMapping xmlns:a="http://schemas.openxmlformats.org/drawingml/2006/main"/>
  </p:clrMapOvr>
</p:sld>
</file>