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f510b9714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90282b0b444bf"/>
  </p:sldMasterIdLst>
  <p:sldIdLst>
    <p:sldId xmlns:r="http://schemas.openxmlformats.org/officeDocument/2006/relationships" id="256" r:id="Rd07419f0a9024b07"/>
    <p:sldId xmlns:r="http://schemas.openxmlformats.org/officeDocument/2006/relationships" id="257" r:id="R64431f424b964a94"/>
    <p:sldId xmlns:r="http://schemas.openxmlformats.org/officeDocument/2006/relationships" id="258" r:id="Ra59bf89875f744e7"/>
    <p:sldId xmlns:r="http://schemas.openxmlformats.org/officeDocument/2006/relationships" id="259" r:id="R01000ab12257458b"/>
    <p:sldId xmlns:r="http://schemas.openxmlformats.org/officeDocument/2006/relationships" id="260" r:id="R99939a80ba084052"/>
    <p:sldId xmlns:r="http://schemas.openxmlformats.org/officeDocument/2006/relationships" id="261" r:id="Rfb9e76c49c2545f5"/>
    <p:sldId xmlns:r="http://schemas.openxmlformats.org/officeDocument/2006/relationships" id="262" r:id="R27120421231d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90282b0b444bf" /><Relationship Type="http://schemas.openxmlformats.org/officeDocument/2006/relationships/slide" Target="/ppt/slides/slide1.xml" Id="Rd07419f0a9024b07" /><Relationship Type="http://schemas.openxmlformats.org/officeDocument/2006/relationships/slide" Target="/ppt/slides/slide2.xml" Id="R64431f424b964a94" /><Relationship Type="http://schemas.openxmlformats.org/officeDocument/2006/relationships/slide" Target="/ppt/slides/slide3.xml" Id="Ra59bf89875f744e7" /><Relationship Type="http://schemas.openxmlformats.org/officeDocument/2006/relationships/slide" Target="/ppt/slides/slide4.xml" Id="R01000ab12257458b" /><Relationship Type="http://schemas.openxmlformats.org/officeDocument/2006/relationships/slide" Target="/ppt/slides/slide5.xml" Id="R99939a80ba084052" /><Relationship Type="http://schemas.openxmlformats.org/officeDocument/2006/relationships/slide" Target="/ppt/slides/slide6.xml" Id="Rfb9e76c49c2545f5" /><Relationship Type="http://schemas.openxmlformats.org/officeDocument/2006/relationships/slide" Target="/ppt/slides/slide7.xml" Id="R27120421231d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d7f8487ac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502ca13ab4dd0" /><Relationship Type="http://schemas.openxmlformats.org/officeDocument/2006/relationships/theme" Target="/ppt/slideMasters/theme/theme1.xml" Id="Rb0266f291ef7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502ca13ab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5021efbe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690f4249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efc0a474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f9c5e250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898848f8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d783b6f2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129cccf1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