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b1b870d3f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512300d0d542f2"/>
  </p:sldMasterIdLst>
  <p:sldIdLst>
    <p:sldId xmlns:r="http://schemas.openxmlformats.org/officeDocument/2006/relationships" id="256" r:id="Rf55f07715bce446e"/>
    <p:sldId xmlns:r="http://schemas.openxmlformats.org/officeDocument/2006/relationships" id="257" r:id="R8cdf5bef384e48b9"/>
    <p:sldId xmlns:r="http://schemas.openxmlformats.org/officeDocument/2006/relationships" id="258" r:id="R3ae70b5ba4544ff1"/>
    <p:sldId xmlns:r="http://schemas.openxmlformats.org/officeDocument/2006/relationships" id="259" r:id="R5e15881be67349b2"/>
    <p:sldId xmlns:r="http://schemas.openxmlformats.org/officeDocument/2006/relationships" id="260" r:id="Rfa038165b9fa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12300d0d542f2" /><Relationship Type="http://schemas.openxmlformats.org/officeDocument/2006/relationships/slide" Target="/ppt/slides/slide1.xml" Id="Rf55f07715bce446e" /><Relationship Type="http://schemas.openxmlformats.org/officeDocument/2006/relationships/slide" Target="/ppt/slides/slide2.xml" Id="R8cdf5bef384e48b9" /><Relationship Type="http://schemas.openxmlformats.org/officeDocument/2006/relationships/slide" Target="/ppt/slides/slide3.xml" Id="R3ae70b5ba4544ff1" /><Relationship Type="http://schemas.openxmlformats.org/officeDocument/2006/relationships/slide" Target="/ppt/slides/slide4.xml" Id="R5e15881be67349b2" /><Relationship Type="http://schemas.openxmlformats.org/officeDocument/2006/relationships/slide" Target="/ppt/slides/slide5.xml" Id="Rfa038165b9fa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c925b4667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25d9da6e4c54" /><Relationship Type="http://schemas.openxmlformats.org/officeDocument/2006/relationships/theme" Target="/ppt/slideMasters/theme/theme1.xml" Id="R58ac7d6e9a02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025d9da6e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d4e92ea1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cfa165685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8bbea5b7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5824dfaa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d2e70959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ULLENSAKER KOMMUNE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10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postmottak@ullensaker.kommune.no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www.ullensaker.kommune.no/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ULLENSAKER KOMMUNE</a:t>
            </a:r>
          </a:p>
        </p:txBody>
      </p:sp>
    </p:spTree>
  </p:cSld>
  <p:clrMapOvr>
    <a:masterClrMapping xmlns:a="http://schemas.openxmlformats.org/drawingml/2006/main"/>
  </p:clrMapOvr>
</p:sld>
</file>