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c5e80fc0c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da05e41834156"/>
  </p:sldMasterIdLst>
  <p:sldIdLst>
    <p:sldId xmlns:r="http://schemas.openxmlformats.org/officeDocument/2006/relationships" id="256" r:id="R63d575f52d104c86"/>
    <p:sldId xmlns:r="http://schemas.openxmlformats.org/officeDocument/2006/relationships" id="257" r:id="R17e991bfea484b65"/>
    <p:sldId xmlns:r="http://schemas.openxmlformats.org/officeDocument/2006/relationships" id="258" r:id="Red9ac6c796bf4cbc"/>
    <p:sldId xmlns:r="http://schemas.openxmlformats.org/officeDocument/2006/relationships" id="259" r:id="R2c4661dfe8cc4cfc"/>
    <p:sldId xmlns:r="http://schemas.openxmlformats.org/officeDocument/2006/relationships" id="260" r:id="Ra4f30cbc66c94127"/>
    <p:sldId xmlns:r="http://schemas.openxmlformats.org/officeDocument/2006/relationships" id="261" r:id="R0ebef1d8596f429c"/>
    <p:sldId xmlns:r="http://schemas.openxmlformats.org/officeDocument/2006/relationships" id="262" r:id="R76649ecf3b9b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da05e41834156" /><Relationship Type="http://schemas.openxmlformats.org/officeDocument/2006/relationships/slide" Target="/ppt/slides/slide1.xml" Id="R63d575f52d104c86" /><Relationship Type="http://schemas.openxmlformats.org/officeDocument/2006/relationships/slide" Target="/ppt/slides/slide2.xml" Id="R17e991bfea484b65" /><Relationship Type="http://schemas.openxmlformats.org/officeDocument/2006/relationships/slide" Target="/ppt/slides/slide3.xml" Id="Red9ac6c796bf4cbc" /><Relationship Type="http://schemas.openxmlformats.org/officeDocument/2006/relationships/slide" Target="/ppt/slides/slide4.xml" Id="R2c4661dfe8cc4cfc" /><Relationship Type="http://schemas.openxmlformats.org/officeDocument/2006/relationships/slide" Target="/ppt/slides/slide5.xml" Id="Ra4f30cbc66c94127" /><Relationship Type="http://schemas.openxmlformats.org/officeDocument/2006/relationships/slide" Target="/ppt/slides/slide6.xml" Id="R0ebef1d8596f429c" /><Relationship Type="http://schemas.openxmlformats.org/officeDocument/2006/relationships/slide" Target="/ppt/slides/slide7.xml" Id="R76649ecf3b9b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fd786097145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b11cf95e5468c" /><Relationship Type="http://schemas.openxmlformats.org/officeDocument/2006/relationships/theme" Target="/ppt/slideMasters/theme/theme1.xml" Id="R176ef3cb1b98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3b11cf95e5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53c54733b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0cda8633341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f923e32244c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975fbe4c5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a414400d6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47e3c20ae4f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818d65bc449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LIVMAL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LIVMAL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895 623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TIRIL MALENE BRÅTHEN TJØRSWAAG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933 673 359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LIVMAL HOLDING AS</a:t>
            </a:r>
          </a:p>
        </p:txBody>
      </p:sp>
    </p:spTree>
  </p:cSld>
  <p:clrMapOvr>
    <a:masterClrMapping xmlns:a="http://schemas.openxmlformats.org/drawingml/2006/main"/>
  </p:clrMapOvr>
</p:sld>
</file>