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be70e74f0943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07aafc68174f43"/>
  </p:sldMasterIdLst>
  <p:sldIdLst>
    <p:sldId xmlns:r="http://schemas.openxmlformats.org/officeDocument/2006/relationships" id="256" r:id="R5389ca9bc1c144d1"/>
    <p:sldId xmlns:r="http://schemas.openxmlformats.org/officeDocument/2006/relationships" id="257" r:id="R3072a243ff50440b"/>
    <p:sldId xmlns:r="http://schemas.openxmlformats.org/officeDocument/2006/relationships" id="258" r:id="R05da9752b77d4c17"/>
    <p:sldId xmlns:r="http://schemas.openxmlformats.org/officeDocument/2006/relationships" id="259" r:id="R52d7e44be99445d8"/>
    <p:sldId xmlns:r="http://schemas.openxmlformats.org/officeDocument/2006/relationships" id="260" r:id="R04a5a77828a04d5b"/>
    <p:sldId xmlns:r="http://schemas.openxmlformats.org/officeDocument/2006/relationships" id="261" r:id="R2c2ba2b1247347ae"/>
    <p:sldId xmlns:r="http://schemas.openxmlformats.org/officeDocument/2006/relationships" id="262" r:id="R34ae212b454d4b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07aafc68174f43" /><Relationship Type="http://schemas.openxmlformats.org/officeDocument/2006/relationships/slide" Target="/ppt/slides/slide1.xml" Id="R5389ca9bc1c144d1" /><Relationship Type="http://schemas.openxmlformats.org/officeDocument/2006/relationships/slide" Target="/ppt/slides/slide2.xml" Id="R3072a243ff50440b" /><Relationship Type="http://schemas.openxmlformats.org/officeDocument/2006/relationships/slide" Target="/ppt/slides/slide3.xml" Id="R05da9752b77d4c17" /><Relationship Type="http://schemas.openxmlformats.org/officeDocument/2006/relationships/slide" Target="/ppt/slides/slide4.xml" Id="R52d7e44be99445d8" /><Relationship Type="http://schemas.openxmlformats.org/officeDocument/2006/relationships/slide" Target="/ppt/slides/slide5.xml" Id="R04a5a77828a04d5b" /><Relationship Type="http://schemas.openxmlformats.org/officeDocument/2006/relationships/slide" Target="/ppt/slides/slide6.xml" Id="R2c2ba2b1247347ae" /><Relationship Type="http://schemas.openxmlformats.org/officeDocument/2006/relationships/slide" Target="/ppt/slides/slide7.xml" Id="R34ae212b454d4b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25161e643b4d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e196cdc204e8b" /><Relationship Type="http://schemas.openxmlformats.org/officeDocument/2006/relationships/theme" Target="/ppt/slideMasters/theme/theme1.xml" Id="R261deeb470854f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4e196cdc204e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7aae5362d43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f52c992554c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603288b5b46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5056fb18e4c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e6100dc1a4f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870ebfa7f4a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8990ebc5d46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SUMMIT ALPHA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SUMMIT ALPHA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−1 151 628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−1 103 869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32 052 677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32 642 484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HAALANDS HOLDING AS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BEGANA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 ØVREVIK HOLDING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APR HOLDING AS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TINOVA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BALLABROMBIR AS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Treschows gate 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933 720 608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