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6b61f0e2d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a33d401bc4f96"/>
  </p:sldMasterIdLst>
  <p:sldIdLst>
    <p:sldId xmlns:r="http://schemas.openxmlformats.org/officeDocument/2006/relationships" id="256" r:id="R772a978b0eb441a4"/>
    <p:sldId xmlns:r="http://schemas.openxmlformats.org/officeDocument/2006/relationships" id="257" r:id="R9f03ca6f74db4534"/>
    <p:sldId xmlns:r="http://schemas.openxmlformats.org/officeDocument/2006/relationships" id="258" r:id="R45de38b9864c48c1"/>
    <p:sldId xmlns:r="http://schemas.openxmlformats.org/officeDocument/2006/relationships" id="259" r:id="R6b5a1ccd83d04318"/>
    <p:sldId xmlns:r="http://schemas.openxmlformats.org/officeDocument/2006/relationships" id="260" r:id="R8a46633febc64361"/>
    <p:sldId xmlns:r="http://schemas.openxmlformats.org/officeDocument/2006/relationships" id="261" r:id="Rc2d7ddbb070f4dd3"/>
    <p:sldId xmlns:r="http://schemas.openxmlformats.org/officeDocument/2006/relationships" id="262" r:id="R8b8fbeb77bb7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a33d401bc4f96" /><Relationship Type="http://schemas.openxmlformats.org/officeDocument/2006/relationships/slide" Target="/ppt/slides/slide1.xml" Id="R772a978b0eb441a4" /><Relationship Type="http://schemas.openxmlformats.org/officeDocument/2006/relationships/slide" Target="/ppt/slides/slide2.xml" Id="R9f03ca6f74db4534" /><Relationship Type="http://schemas.openxmlformats.org/officeDocument/2006/relationships/slide" Target="/ppt/slides/slide3.xml" Id="R45de38b9864c48c1" /><Relationship Type="http://schemas.openxmlformats.org/officeDocument/2006/relationships/slide" Target="/ppt/slides/slide4.xml" Id="R6b5a1ccd83d04318" /><Relationship Type="http://schemas.openxmlformats.org/officeDocument/2006/relationships/slide" Target="/ppt/slides/slide5.xml" Id="R8a46633febc64361" /><Relationship Type="http://schemas.openxmlformats.org/officeDocument/2006/relationships/slide" Target="/ppt/slides/slide6.xml" Id="Rc2d7ddbb070f4dd3" /><Relationship Type="http://schemas.openxmlformats.org/officeDocument/2006/relationships/slide" Target="/ppt/slides/slide7.xml" Id="R8b8fbeb77bb7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029c0a9e6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a941159e4e39" /><Relationship Type="http://schemas.openxmlformats.org/officeDocument/2006/relationships/theme" Target="/ppt/slideMasters/theme/theme1.xml" Id="R3901e0c77416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ba941159e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46ec7553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a27eaca4d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fd5900cd2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b0080b389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556721bc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22a85111d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f24932b1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ARNEVA REGNSKAP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992 613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MARIT ISACHSEN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Bomansvikveien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05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marit@arneva.no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933 726 681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