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41abda6de646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19a7fe52a94a14"/>
  </p:sldMasterIdLst>
  <p:sldIdLst>
    <p:sldId xmlns:r="http://schemas.openxmlformats.org/officeDocument/2006/relationships" id="256" r:id="R50e41e7b4ecb45ac"/>
    <p:sldId xmlns:r="http://schemas.openxmlformats.org/officeDocument/2006/relationships" id="257" r:id="Rad03a349f7034e1a"/>
    <p:sldId xmlns:r="http://schemas.openxmlformats.org/officeDocument/2006/relationships" id="258" r:id="Rb495b6b99a5b4698"/>
    <p:sldId xmlns:r="http://schemas.openxmlformats.org/officeDocument/2006/relationships" id="259" r:id="R748abf32678f4ecd"/>
    <p:sldId xmlns:r="http://schemas.openxmlformats.org/officeDocument/2006/relationships" id="260" r:id="Rc24e0d6c4b854f6f"/>
    <p:sldId xmlns:r="http://schemas.openxmlformats.org/officeDocument/2006/relationships" id="261" r:id="Rba07fe6f768d4108"/>
    <p:sldId xmlns:r="http://schemas.openxmlformats.org/officeDocument/2006/relationships" id="262" r:id="Rbb685e7bed2c48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19a7fe52a94a14" /><Relationship Type="http://schemas.openxmlformats.org/officeDocument/2006/relationships/slide" Target="/ppt/slides/slide1.xml" Id="R50e41e7b4ecb45ac" /><Relationship Type="http://schemas.openxmlformats.org/officeDocument/2006/relationships/slide" Target="/ppt/slides/slide2.xml" Id="Rad03a349f7034e1a" /><Relationship Type="http://schemas.openxmlformats.org/officeDocument/2006/relationships/slide" Target="/ppt/slides/slide3.xml" Id="Rb495b6b99a5b4698" /><Relationship Type="http://schemas.openxmlformats.org/officeDocument/2006/relationships/slide" Target="/ppt/slides/slide4.xml" Id="R748abf32678f4ecd" /><Relationship Type="http://schemas.openxmlformats.org/officeDocument/2006/relationships/slide" Target="/ppt/slides/slide5.xml" Id="Rc24e0d6c4b854f6f" /><Relationship Type="http://schemas.openxmlformats.org/officeDocument/2006/relationships/slide" Target="/ppt/slides/slide6.xml" Id="Rba07fe6f768d4108" /><Relationship Type="http://schemas.openxmlformats.org/officeDocument/2006/relationships/slide" Target="/ppt/slides/slide7.xml" Id="Rbb685e7bed2c48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c6336d84bf41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f9b522b344e8d" /><Relationship Type="http://schemas.openxmlformats.org/officeDocument/2006/relationships/theme" Target="/ppt/slideMasters/theme/theme1.xml" Id="R7e14420801bc41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af9b522b344e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60b87ef9c48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51176d6164f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8dbbe83ea4f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55fde82b741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65300703342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c58bd85fc47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d4400aa7947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ACCRU PARTNERS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3 978 300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−9 434 179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−2 580 999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163 575 105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872 087 516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 VII HOLDING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Sørkedalsveien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933 727 424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