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b9fdf8d3904e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ce1f86ec854401"/>
  </p:sldMasterIdLst>
  <p:sldIdLst>
    <p:sldId xmlns:r="http://schemas.openxmlformats.org/officeDocument/2006/relationships" id="256" r:id="Rfe3a7f7104764116"/>
    <p:sldId xmlns:r="http://schemas.openxmlformats.org/officeDocument/2006/relationships" id="257" r:id="R9376a306da68423d"/>
    <p:sldId xmlns:r="http://schemas.openxmlformats.org/officeDocument/2006/relationships" id="258" r:id="Rb1d1be140e984357"/>
    <p:sldId xmlns:r="http://schemas.openxmlformats.org/officeDocument/2006/relationships" id="259" r:id="R196458a68e5d41c2"/>
    <p:sldId xmlns:r="http://schemas.openxmlformats.org/officeDocument/2006/relationships" id="260" r:id="R995f7f0302bc47b0"/>
    <p:sldId xmlns:r="http://schemas.openxmlformats.org/officeDocument/2006/relationships" id="261" r:id="Rafddfb01b6c04d1b"/>
    <p:sldId xmlns:r="http://schemas.openxmlformats.org/officeDocument/2006/relationships" id="262" r:id="Refcf51443a4d4c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ce1f86ec854401" /><Relationship Type="http://schemas.openxmlformats.org/officeDocument/2006/relationships/slide" Target="/ppt/slides/slide1.xml" Id="Rfe3a7f7104764116" /><Relationship Type="http://schemas.openxmlformats.org/officeDocument/2006/relationships/slide" Target="/ppt/slides/slide2.xml" Id="R9376a306da68423d" /><Relationship Type="http://schemas.openxmlformats.org/officeDocument/2006/relationships/slide" Target="/ppt/slides/slide3.xml" Id="Rb1d1be140e984357" /><Relationship Type="http://schemas.openxmlformats.org/officeDocument/2006/relationships/slide" Target="/ppt/slides/slide4.xml" Id="R196458a68e5d41c2" /><Relationship Type="http://schemas.openxmlformats.org/officeDocument/2006/relationships/slide" Target="/ppt/slides/slide5.xml" Id="R995f7f0302bc47b0" /><Relationship Type="http://schemas.openxmlformats.org/officeDocument/2006/relationships/slide" Target="/ppt/slides/slide6.xml" Id="Rafddfb01b6c04d1b" /><Relationship Type="http://schemas.openxmlformats.org/officeDocument/2006/relationships/slide" Target="/ppt/slides/slide7.xml" Id="Refcf51443a4d4c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2a286f848c4e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7881ebd47478e" /><Relationship Type="http://schemas.openxmlformats.org/officeDocument/2006/relationships/theme" Target="/ppt/slideMasters/theme/theme1.xml" Id="Ra614da072fa343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a7881ebd4747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bfd69837447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c304e5da9340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d4a80f6304e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9e08d38d548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e3a57c39d443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f582c54fe4b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80b1e91524d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ALLSTAD KAPITALFORVALTNING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ALLSTAD KAPITALFORVALTNING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ALLSTAD KAPITALFORVALTNING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ALLSTAD KAPITALFORVALTNING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ALLSTAD KAPITALFORVALTNING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ALLSTAD KAPITALFORVALTNING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−9 036 000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118 638 000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3 086 324 000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3 155 520 000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ALLSTAD KAPITALFORVALTNING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ALLSTAD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ALLSTAD KAPITALFORVALTNING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933 730 018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ALLSTAD KAPITALFORVALTNING AS</a:t>
            </a:r>
          </a:p>
        </p:txBody>
      </p:sp>
    </p:spTree>
  </p:cSld>
  <p:clrMapOvr>
    <a:masterClrMapping xmlns:a="http://schemas.openxmlformats.org/drawingml/2006/main"/>
  </p:clrMapOvr>
</p:sld>
</file>