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e4c62b3fc9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2126aace84fef"/>
  </p:sldMasterIdLst>
  <p:sldIdLst>
    <p:sldId xmlns:r="http://schemas.openxmlformats.org/officeDocument/2006/relationships" id="256" r:id="Rba357ca125ba4a34"/>
    <p:sldId xmlns:r="http://schemas.openxmlformats.org/officeDocument/2006/relationships" id="257" r:id="R5e06e77d0bfa4e0e"/>
    <p:sldId xmlns:r="http://schemas.openxmlformats.org/officeDocument/2006/relationships" id="258" r:id="Rfb62d6d6623b4036"/>
    <p:sldId xmlns:r="http://schemas.openxmlformats.org/officeDocument/2006/relationships" id="259" r:id="R136367f4efcc4004"/>
    <p:sldId xmlns:r="http://schemas.openxmlformats.org/officeDocument/2006/relationships" id="260" r:id="Rf88bea4ba177469f"/>
    <p:sldId xmlns:r="http://schemas.openxmlformats.org/officeDocument/2006/relationships" id="261" r:id="Reaeb025845e642f0"/>
    <p:sldId xmlns:r="http://schemas.openxmlformats.org/officeDocument/2006/relationships" id="262" r:id="Rfe9ae047bcc5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2126aace84fef" /><Relationship Type="http://schemas.openxmlformats.org/officeDocument/2006/relationships/slide" Target="/ppt/slides/slide1.xml" Id="Rba357ca125ba4a34" /><Relationship Type="http://schemas.openxmlformats.org/officeDocument/2006/relationships/slide" Target="/ppt/slides/slide2.xml" Id="R5e06e77d0bfa4e0e" /><Relationship Type="http://schemas.openxmlformats.org/officeDocument/2006/relationships/slide" Target="/ppt/slides/slide3.xml" Id="Rfb62d6d6623b4036" /><Relationship Type="http://schemas.openxmlformats.org/officeDocument/2006/relationships/slide" Target="/ppt/slides/slide4.xml" Id="R136367f4efcc4004" /><Relationship Type="http://schemas.openxmlformats.org/officeDocument/2006/relationships/slide" Target="/ppt/slides/slide5.xml" Id="Rf88bea4ba177469f" /><Relationship Type="http://schemas.openxmlformats.org/officeDocument/2006/relationships/slide" Target="/ppt/slides/slide6.xml" Id="Reaeb025845e642f0" /><Relationship Type="http://schemas.openxmlformats.org/officeDocument/2006/relationships/slide" Target="/ppt/slides/slide7.xml" Id="Rfe9ae047bcc5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f02482695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aee97f4c2484b" /><Relationship Type="http://schemas.openxmlformats.org/officeDocument/2006/relationships/theme" Target="/ppt/slideMasters/theme/theme1.xml" Id="Rac3113154faa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aee97f4c2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cfddf85ba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0ff3b64e841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6e2df403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7f8c82ac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b662677ec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01d8965346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4d7e2150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INVESTCO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INVESTCO ACCOUNTING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BURUM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Anette Burum, Vollsveien 208A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933 813 851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