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9d331c8c3154ce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d743fdf75f74c2e"/>
  </p:sldMasterIdLst>
  <p:sldIdLst>
    <p:sldId xmlns:r="http://schemas.openxmlformats.org/officeDocument/2006/relationships" id="256" r:id="R6e420a6128054ee2"/>
    <p:sldId xmlns:r="http://schemas.openxmlformats.org/officeDocument/2006/relationships" id="257" r:id="R9e133024b3b0485b"/>
    <p:sldId xmlns:r="http://schemas.openxmlformats.org/officeDocument/2006/relationships" id="258" r:id="R9b6315c738394a18"/>
    <p:sldId xmlns:r="http://schemas.openxmlformats.org/officeDocument/2006/relationships" id="259" r:id="Rbc21845624134bda"/>
    <p:sldId xmlns:r="http://schemas.openxmlformats.org/officeDocument/2006/relationships" id="260" r:id="R765ea316011141d3"/>
    <p:sldId xmlns:r="http://schemas.openxmlformats.org/officeDocument/2006/relationships" id="261" r:id="R80e67cd748b24668"/>
    <p:sldId xmlns:r="http://schemas.openxmlformats.org/officeDocument/2006/relationships" id="262" r:id="R25dff3155c58420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d743fdf75f74c2e" /><Relationship Type="http://schemas.openxmlformats.org/officeDocument/2006/relationships/slide" Target="/ppt/slides/slide1.xml" Id="R6e420a6128054ee2" /><Relationship Type="http://schemas.openxmlformats.org/officeDocument/2006/relationships/slide" Target="/ppt/slides/slide2.xml" Id="R9e133024b3b0485b" /><Relationship Type="http://schemas.openxmlformats.org/officeDocument/2006/relationships/slide" Target="/ppt/slides/slide3.xml" Id="R9b6315c738394a18" /><Relationship Type="http://schemas.openxmlformats.org/officeDocument/2006/relationships/slide" Target="/ppt/slides/slide4.xml" Id="Rbc21845624134bda" /><Relationship Type="http://schemas.openxmlformats.org/officeDocument/2006/relationships/slide" Target="/ppt/slides/slide5.xml" Id="R765ea316011141d3" /><Relationship Type="http://schemas.openxmlformats.org/officeDocument/2006/relationships/slide" Target="/ppt/slides/slide6.xml" Id="R80e67cd748b24668" /><Relationship Type="http://schemas.openxmlformats.org/officeDocument/2006/relationships/slide" Target="/ppt/slides/slide7.xml" Id="R25dff3155c58420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2d9d121fe11419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744cfada084312" /><Relationship Type="http://schemas.openxmlformats.org/officeDocument/2006/relationships/theme" Target="/ppt/slideMasters/theme/theme1.xml" Id="R89b3d3935d30489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6744cfada08431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ea8f3c5dae4f4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a139bfefd0464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a43409c298474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4854adfa324dc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07a98876934ca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cdca3b864c492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5e9ab6ad18475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APR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APR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APR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APR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APR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APR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−3 983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−3 106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22 382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3 022 382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APR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 ELIN URDAL  –  33,0 %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PÅL RAGNAR BAKKE  –  33,0 %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RANDI NINA URDAL  –  33,0 %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LAAGEN DAMPSKIBSSELSKAB AS  –  1,0 %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APR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Treschows gate 2F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0477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933 904 016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APR HOLDING AS</a:t>
            </a:r>
          </a:p>
        </p:txBody>
      </p:sp>
    </p:spTree>
  </p:cSld>
  <p:clrMapOvr>
    <a:masterClrMapping xmlns:a="http://schemas.openxmlformats.org/drawingml/2006/main"/>
  </p:clrMapOvr>
</p:sld>
</file>