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3433dcbb7644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4a22ddabf34be7"/>
  </p:sldMasterIdLst>
  <p:sldIdLst>
    <p:sldId xmlns:r="http://schemas.openxmlformats.org/officeDocument/2006/relationships" id="256" r:id="R517dea85979b4170"/>
    <p:sldId xmlns:r="http://schemas.openxmlformats.org/officeDocument/2006/relationships" id="257" r:id="Rfddbd4ba9f184954"/>
    <p:sldId xmlns:r="http://schemas.openxmlformats.org/officeDocument/2006/relationships" id="258" r:id="R2227c56f40d3425d"/>
    <p:sldId xmlns:r="http://schemas.openxmlformats.org/officeDocument/2006/relationships" id="259" r:id="Rdadbe74095e846a1"/>
    <p:sldId xmlns:r="http://schemas.openxmlformats.org/officeDocument/2006/relationships" id="260" r:id="R228542c4686e463a"/>
    <p:sldId xmlns:r="http://schemas.openxmlformats.org/officeDocument/2006/relationships" id="261" r:id="R334ea953974b4f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4a22ddabf34be7" /><Relationship Type="http://schemas.openxmlformats.org/officeDocument/2006/relationships/slide" Target="/ppt/slides/slide1.xml" Id="R517dea85979b4170" /><Relationship Type="http://schemas.openxmlformats.org/officeDocument/2006/relationships/slide" Target="/ppt/slides/slide2.xml" Id="Rfddbd4ba9f184954" /><Relationship Type="http://schemas.openxmlformats.org/officeDocument/2006/relationships/slide" Target="/ppt/slides/slide3.xml" Id="R2227c56f40d3425d" /><Relationship Type="http://schemas.openxmlformats.org/officeDocument/2006/relationships/slide" Target="/ppt/slides/slide4.xml" Id="Rdadbe74095e846a1" /><Relationship Type="http://schemas.openxmlformats.org/officeDocument/2006/relationships/slide" Target="/ppt/slides/slide5.xml" Id="R228542c4686e463a" /><Relationship Type="http://schemas.openxmlformats.org/officeDocument/2006/relationships/slide" Target="/ppt/slides/slide6.xml" Id="R334ea953974b4f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975283575147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798bd9f994cae" /><Relationship Type="http://schemas.openxmlformats.org/officeDocument/2006/relationships/theme" Target="/ppt/slideMasters/theme/theme1.xml" Id="R8f89d1d6a0f442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5798bd9f994c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40d5a8bf542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570cb63864b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576fb512b4f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93a538adf46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ff6d079f340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8ad240b2343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ULSTEIN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REVISJON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4 302 905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1 827 632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1 424 773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1 592 686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3 464 501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post@ulsteinrevisjon.no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www.ulsteinrevisjon.no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933 976 424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