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9538efc70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aa70ccbb645a8"/>
  </p:sldMasterIdLst>
  <p:sldIdLst>
    <p:sldId xmlns:r="http://schemas.openxmlformats.org/officeDocument/2006/relationships" id="256" r:id="R63355552c7ed4662"/>
    <p:sldId xmlns:r="http://schemas.openxmlformats.org/officeDocument/2006/relationships" id="257" r:id="R67e2aae1d2914cba"/>
    <p:sldId xmlns:r="http://schemas.openxmlformats.org/officeDocument/2006/relationships" id="258" r:id="Rec4814e8c63a4a03"/>
    <p:sldId xmlns:r="http://schemas.openxmlformats.org/officeDocument/2006/relationships" id="259" r:id="R23a21060196445b8"/>
    <p:sldId xmlns:r="http://schemas.openxmlformats.org/officeDocument/2006/relationships" id="260" r:id="R9b074a76dae34821"/>
    <p:sldId xmlns:r="http://schemas.openxmlformats.org/officeDocument/2006/relationships" id="261" r:id="R01423383c1584102"/>
    <p:sldId xmlns:r="http://schemas.openxmlformats.org/officeDocument/2006/relationships" id="262" r:id="R75e54c27a68e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a70ccbb645a8" /><Relationship Type="http://schemas.openxmlformats.org/officeDocument/2006/relationships/slide" Target="/ppt/slides/slide1.xml" Id="R63355552c7ed4662" /><Relationship Type="http://schemas.openxmlformats.org/officeDocument/2006/relationships/slide" Target="/ppt/slides/slide2.xml" Id="R67e2aae1d2914cba" /><Relationship Type="http://schemas.openxmlformats.org/officeDocument/2006/relationships/slide" Target="/ppt/slides/slide3.xml" Id="Rec4814e8c63a4a03" /><Relationship Type="http://schemas.openxmlformats.org/officeDocument/2006/relationships/slide" Target="/ppt/slides/slide4.xml" Id="R23a21060196445b8" /><Relationship Type="http://schemas.openxmlformats.org/officeDocument/2006/relationships/slide" Target="/ppt/slides/slide5.xml" Id="R9b074a76dae34821" /><Relationship Type="http://schemas.openxmlformats.org/officeDocument/2006/relationships/slide" Target="/ppt/slides/slide6.xml" Id="R01423383c1584102" /><Relationship Type="http://schemas.openxmlformats.org/officeDocument/2006/relationships/slide" Target="/ppt/slides/slide7.xml" Id="R75e54c27a68e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863636118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e29fd6e764c32" /><Relationship Type="http://schemas.openxmlformats.org/officeDocument/2006/relationships/theme" Target="/ppt/slideMasters/theme/theme1.xml" Id="Ra33eb750dc6c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e29fd6e76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b65ee9da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164434249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7d3c30595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5340ce425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be6b8106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504c5eb5e40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b94032e0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MIKAEL NEVANLINNA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3070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934 026 098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DEGERBY AS</a:t>
            </a:r>
          </a:p>
        </p:txBody>
      </p:sp>
    </p:spTree>
  </p:cSld>
  <p:clrMapOvr>
    <a:masterClrMapping xmlns:a="http://schemas.openxmlformats.org/drawingml/2006/main"/>
  </p:clrMapOvr>
</p:sld>
</file>